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94" r:id="rId3"/>
    <p:sldId id="484" r:id="rId4"/>
    <p:sldId id="431" r:id="rId5"/>
    <p:sldId id="482" r:id="rId6"/>
    <p:sldId id="491" r:id="rId7"/>
    <p:sldId id="487" r:id="rId8"/>
    <p:sldId id="4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81" autoAdjust="0"/>
    <p:restoredTop sz="94270" autoAdjust="0"/>
  </p:normalViewPr>
  <p:slideViewPr>
    <p:cSldViewPr snapToGrid="0">
      <p:cViewPr varScale="1">
        <p:scale>
          <a:sx n="115" d="100"/>
          <a:sy n="115" d="100"/>
        </p:scale>
        <p:origin x="132" y="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12/19/2022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Caper Films</a:t>
            </a:r>
            <a:br>
              <a:rPr lang="en-US" sz="48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6: </a:t>
            </a:r>
            <a:r>
              <a:rPr lang="en-US" sz="4000" b="1" i="1" dirty="0">
                <a:solidFill>
                  <a:srgbClr val="FFFF00"/>
                </a:solidFill>
              </a:rPr>
              <a:t>“The Gentlemen” (2019)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448F8B-4712-E22A-96CC-9F85748BF8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033" y="263828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Caper Films Study Group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“Snatch” (2000) 103 minutes</a:t>
            </a:r>
          </a:p>
          <a:p>
            <a:r>
              <a:rPr lang="en-US" dirty="0"/>
              <a:t>Week 2: ”Thick as Thieves” (1998) 95 minutes</a:t>
            </a:r>
          </a:p>
          <a:p>
            <a:r>
              <a:rPr lang="en-US" dirty="0"/>
              <a:t>Week 3: “Midnight Run” (1988) 127 minutes</a:t>
            </a:r>
          </a:p>
          <a:p>
            <a:r>
              <a:rPr lang="en-US" dirty="0"/>
              <a:t>Week 4: </a:t>
            </a:r>
            <a:r>
              <a:rPr lang="en-US" b="1" dirty="0"/>
              <a:t>“</a:t>
            </a:r>
            <a:r>
              <a:rPr lang="en-US" dirty="0"/>
              <a:t>8 Heads in a Duffel Bag” (1997) 95 minutes</a:t>
            </a:r>
          </a:p>
          <a:p>
            <a:r>
              <a:rPr lang="en-US" dirty="0"/>
              <a:t>Week 5: “Inside Man” (2006) 129 minutes</a:t>
            </a:r>
          </a:p>
          <a:p>
            <a:r>
              <a:rPr lang="en-US" sz="2800" dirty="0"/>
              <a:t>Week 6: “The Gentlemen” (2019) 119 minutes </a:t>
            </a:r>
          </a:p>
          <a:p>
            <a:r>
              <a:rPr lang="en-US" dirty="0"/>
              <a:t>Week 7: “Lock, Stock, and Two Smoking Barrels” (1998) 120 minutes</a:t>
            </a:r>
          </a:p>
          <a:p>
            <a:pPr marL="0" indent="0">
              <a:buNone/>
            </a:pPr>
            <a:endParaRPr lang="en-US" sz="28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94BDFB-622E-FF73-FC42-0E826E440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9365" y="764492"/>
            <a:ext cx="1159707" cy="115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37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pPr algn="ctr"/>
            <a:r>
              <a:rPr lang="en-US" dirty="0"/>
              <a:t>Today’s Film: </a:t>
            </a:r>
            <a:br>
              <a:rPr lang="en-US" dirty="0"/>
            </a:br>
            <a:r>
              <a:rPr lang="en-US" dirty="0"/>
              <a:t>“The Gentlemen”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Director/Screenplay: Guy Ritchie</a:t>
            </a:r>
          </a:p>
          <a:p>
            <a:r>
              <a:rPr lang="en-US" dirty="0"/>
              <a:t>Producers: Guy Ritchie, Ivan Atkinson, Bill Black</a:t>
            </a:r>
          </a:p>
          <a:p>
            <a:r>
              <a:rPr lang="en-US" dirty="0"/>
              <a:t>Story: Guy Ritchie, Ivan Atkinson, </a:t>
            </a:r>
            <a:r>
              <a:rPr lang="en-US" dirty="0" err="1"/>
              <a:t>Marn</a:t>
            </a:r>
            <a:r>
              <a:rPr lang="en-US" dirty="0"/>
              <a:t> Davies</a:t>
            </a:r>
          </a:p>
          <a:p>
            <a:r>
              <a:rPr lang="en-US" dirty="0"/>
              <a:t>Principal Cast</a:t>
            </a:r>
          </a:p>
          <a:p>
            <a:pPr lvl="1"/>
            <a:r>
              <a:rPr lang="en-US" dirty="0"/>
              <a:t>Charlie Hunnam: Raymond Smith</a:t>
            </a:r>
          </a:p>
          <a:p>
            <a:pPr lvl="1"/>
            <a:r>
              <a:rPr lang="en-US" dirty="0"/>
              <a:t>Hugh Grant: Fletcher</a:t>
            </a:r>
          </a:p>
          <a:p>
            <a:pPr lvl="1"/>
            <a:r>
              <a:rPr lang="en-US" dirty="0"/>
              <a:t>Matthew McConaughey: Michael “Mickey” Pearson</a:t>
            </a:r>
          </a:p>
          <a:p>
            <a:pPr lvl="1"/>
            <a:r>
              <a:rPr lang="en-US" dirty="0"/>
              <a:t>Michelle Dockery: Rosalind Pearson</a:t>
            </a:r>
          </a:p>
          <a:p>
            <a:pPr lvl="1"/>
            <a:r>
              <a:rPr lang="en-US" dirty="0"/>
              <a:t>Colin Farrell: Coach</a:t>
            </a:r>
          </a:p>
          <a:p>
            <a:pPr lvl="1"/>
            <a:r>
              <a:rPr lang="en-US" dirty="0"/>
              <a:t>Jeremy Strong: Matthew Barger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3AECBA-5692-EC0A-04EC-9F4E318987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“The Gentlemen” (2019)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“The </a:t>
            </a:r>
            <a:r>
              <a:rPr lang="en-US" dirty="0" err="1">
                <a:solidFill>
                  <a:srgbClr val="FFFF00"/>
                </a:solidFill>
              </a:rPr>
              <a:t>Gentlmen</a:t>
            </a:r>
            <a:r>
              <a:rPr lang="en-US" dirty="0">
                <a:solidFill>
                  <a:srgbClr val="FFFF00"/>
                </a:solidFill>
              </a:rPr>
              <a:t>”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Budget</a:t>
            </a:r>
          </a:p>
          <a:p>
            <a:pPr lvl="2"/>
            <a:r>
              <a:rPr lang="en-US" sz="3600" dirty="0"/>
              <a:t>$22 million </a:t>
            </a:r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Box Office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4800" dirty="0">
              <a:solidFill>
                <a:srgbClr val="FFFF00"/>
              </a:solidFill>
            </a:endParaRPr>
          </a:p>
          <a:p>
            <a:pPr lvl="1"/>
            <a:r>
              <a:rPr lang="en-US" sz="3600" dirty="0"/>
              <a:t>$115 million worldwide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1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“The Gentlemen” -- Critical Reception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4800" dirty="0">
                <a:solidFill>
                  <a:srgbClr val="FFFF00"/>
                </a:solidFill>
              </a:rPr>
              <a:t>Pretty Good Reviews </a:t>
            </a:r>
            <a:r>
              <a:rPr lang="en-US" sz="4800" dirty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4800" dirty="0">
              <a:solidFill>
                <a:srgbClr val="FFFF00"/>
              </a:solidFill>
            </a:endParaRPr>
          </a:p>
          <a:p>
            <a:pPr lvl="2"/>
            <a:r>
              <a:rPr lang="en-US" sz="3600" dirty="0"/>
              <a:t>75% on Rotten Tomatoes (6.5/10 average rating)</a:t>
            </a:r>
          </a:p>
          <a:p>
            <a:pPr lvl="2"/>
            <a:r>
              <a:rPr lang="en-US" sz="3600" dirty="0" err="1"/>
              <a:t>CinemaScore</a:t>
            </a:r>
            <a:r>
              <a:rPr lang="en-US" sz="3600" dirty="0"/>
              <a:t> audience poll rated it “B+” (on a scale of F to A+)</a:t>
            </a:r>
          </a:p>
          <a:p>
            <a:pPr lvl="1"/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42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“The Gentlemen”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914400" lvl="2" indent="0" algn="ctr">
              <a:buNone/>
            </a:pPr>
            <a:endParaRPr lang="en-US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endParaRPr lang="en-US" sz="3600" dirty="0"/>
          </a:p>
          <a:p>
            <a:pPr marL="914400" lvl="2" indent="0" algn="ctr">
              <a:buNone/>
            </a:pPr>
            <a:r>
              <a:rPr lang="en-US" sz="3600" dirty="0"/>
              <a:t>What did you think?</a:t>
            </a:r>
            <a:endParaRPr lang="en-US" sz="3400" b="0" i="0" dirty="0">
              <a:effectLst/>
              <a:latin typeface="Franklin Gothic FS Book"/>
            </a:endParaRPr>
          </a:p>
          <a:p>
            <a:pPr marL="914400" lvl="2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0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7D36-B42C-5015-2A4F-AFEDBC6C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FFD50-DCA5-1C13-A3BF-FFEEF965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9220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sz="4400" b="1" dirty="0"/>
              <a:t>“</a:t>
            </a:r>
            <a:r>
              <a:rPr lang="en-US" sz="4400" dirty="0"/>
              <a:t>Lock, Stock, and Two Smoking Barrels” (1998)</a:t>
            </a:r>
          </a:p>
          <a:p>
            <a:pPr marL="0" indent="0" algn="ctr">
              <a:buNone/>
            </a:pPr>
            <a:r>
              <a:rPr lang="en-US" sz="4400"/>
              <a:t>120 </a:t>
            </a:r>
            <a:r>
              <a:rPr lang="en-US" sz="4400" dirty="0"/>
              <a:t>minutes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Jason </a:t>
            </a:r>
            <a:r>
              <a:rPr lang="en-US" sz="3600" dirty="0" err="1"/>
              <a:t>Flemyng</a:t>
            </a: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Dexter Fletcher</a:t>
            </a:r>
          </a:p>
          <a:p>
            <a:pPr marL="0" indent="0" algn="ctr">
              <a:buNone/>
            </a:pPr>
            <a:r>
              <a:rPr lang="en-US" sz="3600" dirty="0"/>
              <a:t>Nick Moran</a:t>
            </a:r>
          </a:p>
          <a:p>
            <a:pPr marL="0" indent="0" algn="ctr">
              <a:buNone/>
            </a:pPr>
            <a:r>
              <a:rPr lang="en-US" sz="3600" dirty="0"/>
              <a:t>Steven Mackintosh</a:t>
            </a:r>
          </a:p>
          <a:p>
            <a:pPr marL="0" indent="0" algn="ctr">
              <a:buNone/>
            </a:pPr>
            <a:r>
              <a:rPr lang="en-US" sz="3600" dirty="0"/>
              <a:t>Sting</a:t>
            </a:r>
          </a:p>
          <a:p>
            <a:pPr marL="0" indent="0" algn="ctr">
              <a:buNone/>
            </a:pPr>
            <a:r>
              <a:rPr lang="en-US" sz="3600" dirty="0"/>
              <a:t>Vinnie Jones</a:t>
            </a:r>
          </a:p>
          <a:p>
            <a:pPr marL="0" indent="0" algn="ctr">
              <a:buNone/>
            </a:pPr>
            <a:r>
              <a:rPr lang="en-US" sz="3600" dirty="0"/>
              <a:t>Jason Statham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897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10984</TotalTime>
  <Words>289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FS Book</vt:lpstr>
      <vt:lpstr>Trebuchet MS</vt:lpstr>
      <vt:lpstr>Berlin</vt:lpstr>
      <vt:lpstr>Caper Films </vt:lpstr>
      <vt:lpstr>Caper Films Study Group Outline</vt:lpstr>
      <vt:lpstr>Today’s Film:  “The Gentlemen” (2019)</vt:lpstr>
      <vt:lpstr>“The Gentlemen” (2019)</vt:lpstr>
      <vt:lpstr>“The Gentlmen” Reception</vt:lpstr>
      <vt:lpstr>“The Gentlemen” -- Critical Reception</vt:lpstr>
      <vt:lpstr>“The Gentlemen”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352</cp:revision>
  <dcterms:created xsi:type="dcterms:W3CDTF">2019-06-05T02:37:21Z</dcterms:created>
  <dcterms:modified xsi:type="dcterms:W3CDTF">2022-12-19T22:23:51Z</dcterms:modified>
</cp:coreProperties>
</file>