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494" r:id="rId3"/>
    <p:sldId id="484" r:id="rId4"/>
    <p:sldId id="431" r:id="rId5"/>
    <p:sldId id="482" r:id="rId6"/>
    <p:sldId id="491" r:id="rId7"/>
    <p:sldId id="492" r:id="rId8"/>
    <p:sldId id="493" r:id="rId9"/>
    <p:sldId id="487" r:id="rId10"/>
    <p:sldId id="490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ffrey Nyquist" initials="JN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81" autoAdjust="0"/>
    <p:restoredTop sz="94270" autoAdjust="0"/>
  </p:normalViewPr>
  <p:slideViewPr>
    <p:cSldViewPr snapToGrid="0">
      <p:cViewPr varScale="1">
        <p:scale>
          <a:sx n="83" d="100"/>
          <a:sy n="83" d="100"/>
        </p:scale>
        <p:origin x="678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11/28/2022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11/28/2022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11/28/2022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11/28/2022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11/28/2022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11/28/2022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11/28/2022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11/28/2022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11/28/2022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11/28/2022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11/28/2022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11/28/2022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68301-40D8-413B-9014-402A8EDD7A2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4800" dirty="0"/>
              <a:t>Caper Films</a:t>
            </a:r>
            <a:br>
              <a:rPr lang="en-US" sz="4800" dirty="0"/>
            </a:br>
            <a:endParaRPr lang="en-US" sz="3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54FA09-96DD-4680-A501-5876DF53BA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0322" y="4106779"/>
            <a:ext cx="9852211" cy="2227760"/>
          </a:xfrm>
        </p:spPr>
        <p:txBody>
          <a:bodyPr>
            <a:normAutofit fontScale="92500"/>
          </a:bodyPr>
          <a:lstStyle/>
          <a:p>
            <a:pPr algn="ctr"/>
            <a:endParaRPr lang="en-US" sz="4000" i="1" dirty="0"/>
          </a:p>
          <a:p>
            <a:pPr algn="ctr"/>
            <a:r>
              <a:rPr lang="en-US" sz="4000" i="1" dirty="0"/>
              <a:t>OLLI Fall 2022</a:t>
            </a:r>
          </a:p>
          <a:p>
            <a:pPr algn="ctr"/>
            <a:r>
              <a:rPr lang="en-US" sz="4000" i="1" dirty="0"/>
              <a:t>Week 4: </a:t>
            </a:r>
            <a:r>
              <a:rPr lang="en-US" sz="4000" b="1" i="1" dirty="0">
                <a:solidFill>
                  <a:srgbClr val="FFFF00"/>
                </a:solidFill>
              </a:rPr>
              <a:t>“8 Heads in a Duffel Bag” (1997)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962C005-6F8A-92E4-B05C-E142349891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57915" y="291397"/>
            <a:ext cx="2925052" cy="206163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F448F8B-4712-E22A-96CC-9F85748BF8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9033" y="263828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41377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57D36-B42C-5015-2A4F-AFEDBC6C9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Next Week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4FFD50-DCA5-1C13-A3BF-FFEEF96530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3992209"/>
          </a:xfrm>
        </p:spPr>
        <p:txBody>
          <a:bodyPr>
            <a:normAutofit fontScale="85000" lnSpcReduction="20000"/>
          </a:bodyPr>
          <a:lstStyle/>
          <a:p>
            <a:r>
              <a:rPr lang="en-US" sz="4400" b="1" dirty="0"/>
              <a:t>“</a:t>
            </a:r>
            <a:r>
              <a:rPr lang="en-US" sz="4400" dirty="0"/>
              <a:t>Inside Man” (2006) 129 minutes</a:t>
            </a:r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dirty="0"/>
              <a:t>Denzel Washington</a:t>
            </a:r>
          </a:p>
          <a:p>
            <a:pPr marL="0" indent="0" algn="ctr">
              <a:buNone/>
            </a:pPr>
            <a:r>
              <a:rPr lang="en-US" sz="3600" dirty="0"/>
              <a:t>Clive Owen</a:t>
            </a:r>
          </a:p>
          <a:p>
            <a:pPr marL="0" indent="0" algn="ctr">
              <a:buNone/>
            </a:pPr>
            <a:r>
              <a:rPr lang="en-US" sz="3600" dirty="0"/>
              <a:t>Jodie Foster</a:t>
            </a:r>
          </a:p>
          <a:p>
            <a:pPr marL="0" indent="0" algn="ctr">
              <a:buNone/>
            </a:pPr>
            <a:r>
              <a:rPr lang="en-US" sz="3600" dirty="0"/>
              <a:t>Willem Dafoe</a:t>
            </a:r>
          </a:p>
          <a:p>
            <a:pPr marL="0" indent="0" algn="ctr">
              <a:buNone/>
            </a:pPr>
            <a:r>
              <a:rPr lang="en-US" sz="3600" dirty="0"/>
              <a:t>Chiwetel Ejiofor</a:t>
            </a:r>
          </a:p>
          <a:p>
            <a:pPr marL="0" indent="0" algn="ctr">
              <a:buNone/>
            </a:pPr>
            <a:r>
              <a:rPr lang="en-US" sz="3600" dirty="0"/>
              <a:t>Christopher Plummer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468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BAEB3-FE88-44B6-BFBC-023B28C83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5521" y="843261"/>
            <a:ext cx="9613861" cy="1080938"/>
          </a:xfrm>
        </p:spPr>
        <p:txBody>
          <a:bodyPr/>
          <a:lstStyle/>
          <a:p>
            <a:r>
              <a:rPr lang="en-US" dirty="0"/>
              <a:t>Caper Films Study Group 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BC269E-B094-44EA-8536-54E28531F1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11180375" cy="3997666"/>
          </a:xfrm>
        </p:spPr>
        <p:txBody>
          <a:bodyPr>
            <a:normAutofit/>
          </a:bodyPr>
          <a:lstStyle/>
          <a:p>
            <a:r>
              <a:rPr lang="en-US" dirty="0"/>
              <a:t>Week 1: “Snatch” (2000) 103 minutes</a:t>
            </a:r>
          </a:p>
          <a:p>
            <a:r>
              <a:rPr lang="en-US" dirty="0"/>
              <a:t>Week 2: ”Thick as Thieves” (1998) 95 minutes</a:t>
            </a:r>
          </a:p>
          <a:p>
            <a:r>
              <a:rPr lang="en-US" sz="2800" dirty="0"/>
              <a:t>Week 3: “Midnight Run” (1988) 127 minutes</a:t>
            </a:r>
          </a:p>
          <a:p>
            <a:r>
              <a:rPr lang="en-US" dirty="0"/>
              <a:t>Week 4: </a:t>
            </a:r>
            <a:r>
              <a:rPr lang="en-US" b="1" dirty="0"/>
              <a:t>“</a:t>
            </a:r>
            <a:r>
              <a:rPr lang="en-US" dirty="0"/>
              <a:t>8 Heads in a Duffel Bag” (1997) 95 minutes</a:t>
            </a:r>
          </a:p>
          <a:p>
            <a:r>
              <a:rPr lang="en-US" dirty="0"/>
              <a:t>Week 5: </a:t>
            </a:r>
            <a:r>
              <a:rPr lang="en-US" strike="sngStrike" dirty="0"/>
              <a:t>“The Italian Job” (1969) 99 minutes</a:t>
            </a:r>
          </a:p>
          <a:p>
            <a:pPr marL="0" indent="0">
              <a:buNone/>
            </a:pPr>
            <a:r>
              <a:rPr lang="en-US" dirty="0"/>
              <a:t>	“The Gentlemen” (2019) 119 </a:t>
            </a:r>
            <a:r>
              <a:rPr lang="en-US" dirty="0" err="1"/>
              <a:t>minuts</a:t>
            </a:r>
            <a:endParaRPr lang="en-US" dirty="0"/>
          </a:p>
          <a:p>
            <a:r>
              <a:rPr lang="en-US" dirty="0"/>
              <a:t>Week 6:  “Inside Man” (2006) 129 minutes</a:t>
            </a:r>
          </a:p>
          <a:p>
            <a:r>
              <a:rPr lang="en-US" dirty="0"/>
              <a:t>Week 7: “Lock, Stock, and Two Smoking Barrels” (1998) 120 minutes</a:t>
            </a:r>
          </a:p>
          <a:p>
            <a:pPr marL="0" indent="0">
              <a:buNone/>
            </a:pPr>
            <a:endParaRPr lang="en-US" sz="2800" u="sng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194BDFB-622E-FF73-FC42-0E826E440C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9365" y="764492"/>
            <a:ext cx="1159707" cy="1159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370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BAEB3-FE88-44B6-BFBC-023B28C83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5521" y="843261"/>
            <a:ext cx="9613861" cy="1080938"/>
          </a:xfrm>
        </p:spPr>
        <p:txBody>
          <a:bodyPr/>
          <a:lstStyle/>
          <a:p>
            <a:pPr algn="ctr"/>
            <a:r>
              <a:rPr lang="en-US" dirty="0"/>
              <a:t>Today’s Film: </a:t>
            </a:r>
            <a:br>
              <a:rPr lang="en-US" dirty="0"/>
            </a:br>
            <a:r>
              <a:rPr lang="en-US" dirty="0"/>
              <a:t>“8 Heads in a Duffel Bag” (1997)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BC269E-B094-44EA-8536-54E28531F1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11180375" cy="3997666"/>
          </a:xfrm>
        </p:spPr>
        <p:txBody>
          <a:bodyPr>
            <a:normAutofit/>
          </a:bodyPr>
          <a:lstStyle/>
          <a:p>
            <a:r>
              <a:rPr lang="en-US" dirty="0"/>
              <a:t>Writer/Director: Tim Schulman</a:t>
            </a:r>
          </a:p>
          <a:p>
            <a:r>
              <a:rPr lang="en-US" dirty="0"/>
              <a:t>Producers: Jeffrey D. </a:t>
            </a:r>
            <a:r>
              <a:rPr lang="en-US" dirty="0" err="1"/>
              <a:t>Ivers</a:t>
            </a:r>
            <a:r>
              <a:rPr lang="en-US" dirty="0"/>
              <a:t>, Brad </a:t>
            </a:r>
            <a:r>
              <a:rPr lang="en-US" dirty="0" err="1"/>
              <a:t>Krevoy</a:t>
            </a:r>
            <a:r>
              <a:rPr lang="en-US" dirty="0"/>
              <a:t>, Steve Stabler</a:t>
            </a:r>
          </a:p>
          <a:p>
            <a:r>
              <a:rPr lang="en-US" dirty="0"/>
              <a:t>Principal Cast</a:t>
            </a:r>
          </a:p>
          <a:p>
            <a:pPr lvl="1"/>
            <a:r>
              <a:rPr lang="en-US" dirty="0"/>
              <a:t>Joe Pesci: Tommy Spinelli (</a:t>
            </a:r>
            <a:r>
              <a:rPr lang="en-US" dirty="0" err="1"/>
              <a:t>wiseguy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Alan Comeau: Charlie </a:t>
            </a:r>
            <a:r>
              <a:rPr lang="en-US" dirty="0" err="1"/>
              <a:t>Prithett</a:t>
            </a:r>
            <a:r>
              <a:rPr lang="en-US" dirty="0"/>
              <a:t> (hapless medial student)</a:t>
            </a:r>
          </a:p>
          <a:p>
            <a:pPr lvl="1"/>
            <a:r>
              <a:rPr lang="en-US" dirty="0"/>
              <a:t>Kristy Swanson” Laurie Bennett (the object of his affection)</a:t>
            </a:r>
          </a:p>
          <a:p>
            <a:pPr lvl="1"/>
            <a:r>
              <a:rPr lang="en-US" dirty="0"/>
              <a:t>George Hamilton: (her father)</a:t>
            </a:r>
          </a:p>
          <a:p>
            <a:pPr lvl="1"/>
            <a:r>
              <a:rPr lang="en-US" dirty="0" err="1"/>
              <a:t>Dyan</a:t>
            </a:r>
            <a:r>
              <a:rPr lang="en-US" dirty="0"/>
              <a:t> Cannon (her mother)</a:t>
            </a:r>
          </a:p>
          <a:p>
            <a:pPr lvl="1"/>
            <a:r>
              <a:rPr lang="en-US" dirty="0"/>
              <a:t>David Spade: (his slaker friend)</a:t>
            </a:r>
          </a:p>
          <a:p>
            <a:pPr lvl="1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73AECBA-5692-EC0A-04EC-9F4E318987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84934" y="753228"/>
            <a:ext cx="1371600" cy="966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936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212C3-736A-8E4A-85C4-E77D74ED6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“8 Heads in a Duffel Bag”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D10DD4-F0D1-5667-B975-AC37B74926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6000" dirty="0"/>
          </a:p>
          <a:p>
            <a:pPr marL="0" indent="0" algn="ctr">
              <a:buNone/>
            </a:pPr>
            <a:r>
              <a:rPr lang="en-US" sz="6000" dirty="0"/>
              <a:t>Let’s watch the film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35744C2-C1AE-E5E0-7876-AA4EBE7588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84934" y="753228"/>
            <a:ext cx="1371600" cy="966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791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1C1AD-F187-4D3E-B277-E95E35EDB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“8 Heads in a Duffel Bag”--Reception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D5742-48E0-4340-A7FF-50A968291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331" y="2336872"/>
            <a:ext cx="11007402" cy="4077179"/>
          </a:xfrm>
        </p:spPr>
        <p:txBody>
          <a:bodyPr>
            <a:normAutofit/>
          </a:bodyPr>
          <a:lstStyle/>
          <a:p>
            <a:endParaRPr lang="en-US" dirty="0"/>
          </a:p>
          <a:p>
            <a:pPr lvl="1"/>
            <a:r>
              <a:rPr lang="en-US" sz="4800" dirty="0">
                <a:solidFill>
                  <a:srgbClr val="FFFF00"/>
                </a:solidFill>
              </a:rPr>
              <a:t>Budget</a:t>
            </a:r>
          </a:p>
          <a:p>
            <a:pPr lvl="2"/>
            <a:r>
              <a:rPr lang="en-US" sz="3600" dirty="0"/>
              <a:t>$3 million </a:t>
            </a:r>
          </a:p>
          <a:p>
            <a:pPr lvl="1"/>
            <a:r>
              <a:rPr lang="en-US" sz="4800" dirty="0">
                <a:solidFill>
                  <a:srgbClr val="FFFF00"/>
                </a:solidFill>
              </a:rPr>
              <a:t>Box Office </a:t>
            </a:r>
            <a:r>
              <a:rPr lang="en-US" sz="4800" dirty="0">
                <a:solidFill>
                  <a:srgbClr val="FFFF00"/>
                </a:solidFill>
                <a:sym typeface="Wingdings" panose="05000000000000000000" pitchFamily="2" charset="2"/>
              </a:rPr>
              <a:t></a:t>
            </a:r>
            <a:endParaRPr lang="en-US" sz="4800" dirty="0">
              <a:solidFill>
                <a:srgbClr val="FFFF00"/>
              </a:solidFill>
            </a:endParaRPr>
          </a:p>
          <a:p>
            <a:pPr lvl="2"/>
            <a:r>
              <a:rPr lang="en-US" sz="3600" dirty="0"/>
              <a:t>$4 million worldwide 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EDE2097-738E-F46A-7281-3B4B2BABDD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84934" y="753228"/>
            <a:ext cx="1371600" cy="966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311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1C1AD-F187-4D3E-B277-E95E35EDB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“8 Heads in a Duffel Bag”-- Critical Reception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D5742-48E0-4340-A7FF-50A968291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331" y="2336872"/>
            <a:ext cx="11007402" cy="4077179"/>
          </a:xfrm>
        </p:spPr>
        <p:txBody>
          <a:bodyPr>
            <a:normAutofit/>
          </a:bodyPr>
          <a:lstStyle/>
          <a:p>
            <a:endParaRPr lang="en-US" dirty="0"/>
          </a:p>
          <a:p>
            <a:pPr lvl="1"/>
            <a:r>
              <a:rPr lang="en-US" sz="4800" dirty="0">
                <a:solidFill>
                  <a:srgbClr val="FFFF00"/>
                </a:solidFill>
              </a:rPr>
              <a:t>Pretty Bad </a:t>
            </a:r>
            <a:r>
              <a:rPr lang="en-US" sz="4800">
                <a:solidFill>
                  <a:srgbClr val="FFFF00"/>
                </a:solidFill>
              </a:rPr>
              <a:t>Reviews </a:t>
            </a:r>
            <a:r>
              <a:rPr lang="en-US" sz="4800">
                <a:solidFill>
                  <a:srgbClr val="FFFF00"/>
                </a:solidFill>
                <a:sym typeface="Wingdings" panose="05000000000000000000" pitchFamily="2" charset="2"/>
              </a:rPr>
              <a:t></a:t>
            </a:r>
            <a:endParaRPr lang="en-US" sz="4800" dirty="0">
              <a:solidFill>
                <a:srgbClr val="FFFF00"/>
              </a:solidFill>
            </a:endParaRPr>
          </a:p>
          <a:p>
            <a:pPr lvl="2"/>
            <a:r>
              <a:rPr lang="en-US" sz="3600" dirty="0"/>
              <a:t>10% on Rotten Tomatoes (4/10 average rating)</a:t>
            </a:r>
          </a:p>
          <a:p>
            <a:pPr lvl="2"/>
            <a:r>
              <a:rPr lang="en-US" sz="3600" dirty="0" err="1"/>
              <a:t>CinemaScore</a:t>
            </a:r>
            <a:r>
              <a:rPr lang="en-US" sz="3600" dirty="0"/>
              <a:t> audience poll rated it “C” (on a scale of F to A+)</a:t>
            </a:r>
          </a:p>
          <a:p>
            <a:pPr lvl="1"/>
            <a:endParaRPr lang="en-US" sz="32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EDE2097-738E-F46A-7281-3B4B2BABDD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84934" y="753228"/>
            <a:ext cx="1371600" cy="966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742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1C1AD-F187-4D3E-B277-E95E35EDB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“8 Heads in a Duffel Bag”-- Critical Reception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D5742-48E0-4340-A7FF-50A968291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331" y="2336872"/>
            <a:ext cx="11007402" cy="4077179"/>
          </a:xfrm>
        </p:spPr>
        <p:txBody>
          <a:bodyPr>
            <a:normAutofit/>
          </a:bodyPr>
          <a:lstStyle/>
          <a:p>
            <a:endParaRPr lang="en-US" dirty="0"/>
          </a:p>
          <a:p>
            <a:pPr lvl="1"/>
            <a:r>
              <a:rPr lang="en-US" sz="4800" dirty="0">
                <a:solidFill>
                  <a:srgbClr val="FFFF00"/>
                </a:solidFill>
              </a:rPr>
              <a:t>Roger Ebert</a:t>
            </a:r>
          </a:p>
          <a:p>
            <a:pPr lvl="2"/>
            <a:r>
              <a:rPr lang="en-US" sz="3600" dirty="0"/>
              <a:t>2 out of 4 stars</a:t>
            </a:r>
          </a:p>
          <a:p>
            <a:pPr lvl="2"/>
            <a:r>
              <a:rPr lang="en-US" sz="3600" b="0" i="0" dirty="0">
                <a:effectLst/>
              </a:rPr>
              <a:t> “(Pesci) is funny every moment he’s on the </a:t>
            </a:r>
            <a:r>
              <a:rPr lang="en-US" sz="3600" b="0" i="0" dirty="0" err="1">
                <a:effectLst/>
              </a:rPr>
              <a:t>sreen</a:t>
            </a:r>
            <a:r>
              <a:rPr lang="en-US" sz="3600" b="0" i="0" dirty="0">
                <a:effectLst/>
              </a:rPr>
              <a:t>. . . . (The film) takes a lot of chance</a:t>
            </a:r>
            <a:r>
              <a:rPr lang="en-US" sz="3600" dirty="0"/>
              <a:t>s, and if they’d all worked it might have been a great </a:t>
            </a:r>
            <a:r>
              <a:rPr lang="en-US" sz="3600" b="0" i="0" dirty="0">
                <a:effectLst/>
              </a:rPr>
              <a:t>c</a:t>
            </a:r>
            <a:r>
              <a:rPr lang="en-US" sz="3600" dirty="0"/>
              <a:t>omedy.</a:t>
            </a:r>
            <a:r>
              <a:rPr lang="en-US" sz="3600" b="0" i="0" dirty="0">
                <a:effectLst/>
              </a:rPr>
              <a:t>"</a:t>
            </a:r>
            <a:endParaRPr lang="en-US" sz="32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EDE2097-738E-F46A-7281-3B4B2BABDD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84934" y="753228"/>
            <a:ext cx="1371600" cy="966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21429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1C1AD-F187-4D3E-B277-E95E35EDB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“8 Heads in a Duffel Bag”-- Critical Reception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D5742-48E0-4340-A7FF-50A968291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331" y="2336872"/>
            <a:ext cx="11007402" cy="4077179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pPr lvl="1"/>
            <a:r>
              <a:rPr lang="en-US" sz="4800" dirty="0">
                <a:solidFill>
                  <a:srgbClr val="FFFF00"/>
                </a:solidFill>
              </a:rPr>
              <a:t>Leonard </a:t>
            </a:r>
            <a:r>
              <a:rPr lang="en-US" sz="4800" dirty="0" err="1">
                <a:solidFill>
                  <a:srgbClr val="FFFF00"/>
                </a:solidFill>
              </a:rPr>
              <a:t>Klady</a:t>
            </a:r>
            <a:r>
              <a:rPr lang="en-US" sz="4800" dirty="0">
                <a:solidFill>
                  <a:srgbClr val="FFFF00"/>
                </a:solidFill>
              </a:rPr>
              <a:t>, </a:t>
            </a:r>
            <a:r>
              <a:rPr lang="en-US" sz="4800" i="1" dirty="0">
                <a:solidFill>
                  <a:srgbClr val="FFFF00"/>
                </a:solidFill>
              </a:rPr>
              <a:t>Variety</a:t>
            </a:r>
          </a:p>
          <a:p>
            <a:pPr lvl="2"/>
            <a:r>
              <a:rPr lang="en-US" sz="3600" b="0" i="0" dirty="0">
                <a:effectLst/>
              </a:rPr>
              <a:t> “There’s a germ of a very funny idea in ‘8 Heads in a Duffel Bag’ that extends well beyond its offbeat title. But pic’s amusing premise is undone by </a:t>
            </a:r>
            <a:r>
              <a:rPr lang="en-US" sz="3600" b="0" i="0" dirty="0" err="1">
                <a:effectLst/>
              </a:rPr>
              <a:t>lackluser</a:t>
            </a:r>
            <a:r>
              <a:rPr lang="en-US" sz="3600" b="0" i="0" dirty="0">
                <a:effectLst/>
              </a:rPr>
              <a:t> direction, a s</a:t>
            </a:r>
            <a:r>
              <a:rPr lang="en-US" sz="3200" b="0" i="0" dirty="0">
                <a:effectLst/>
              </a:rPr>
              <a:t>cript unwilling to go the limit of its bizarre central idea, and some botched casting.”</a:t>
            </a:r>
            <a:endParaRPr lang="en-US" sz="32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EDE2097-738E-F46A-7281-3B4B2BABDD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84934" y="753228"/>
            <a:ext cx="1371600" cy="966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24291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1C1AD-F187-4D3E-B277-E95E35EDB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“Midnight Run”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D5742-48E0-4340-A7FF-50A968291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331" y="2336872"/>
            <a:ext cx="11007402" cy="4077179"/>
          </a:xfrm>
        </p:spPr>
        <p:txBody>
          <a:bodyPr>
            <a:normAutofit/>
          </a:bodyPr>
          <a:lstStyle/>
          <a:p>
            <a:pPr marL="914400" lvl="2" indent="0" algn="ctr">
              <a:buNone/>
            </a:pPr>
            <a:endParaRPr lang="en-US" dirty="0"/>
          </a:p>
          <a:p>
            <a:pPr marL="914400" lvl="2" indent="0" algn="ctr">
              <a:buNone/>
            </a:pPr>
            <a:endParaRPr lang="en-US" sz="3600" dirty="0"/>
          </a:p>
          <a:p>
            <a:pPr marL="914400" lvl="2" indent="0" algn="ctr">
              <a:buNone/>
            </a:pPr>
            <a:endParaRPr lang="en-US" sz="3600" dirty="0"/>
          </a:p>
          <a:p>
            <a:pPr marL="914400" lvl="2" indent="0" algn="ctr">
              <a:buNone/>
            </a:pPr>
            <a:r>
              <a:rPr lang="en-US" sz="3600" dirty="0"/>
              <a:t>What did you think?</a:t>
            </a:r>
            <a:endParaRPr lang="en-US" sz="3400" b="0" i="0" dirty="0">
              <a:effectLst/>
              <a:latin typeface="Franklin Gothic FS Book"/>
            </a:endParaRPr>
          </a:p>
          <a:p>
            <a:pPr marL="914400" lvl="2" indent="0">
              <a:buNone/>
            </a:pPr>
            <a:endParaRPr lang="en-US" sz="3600" dirty="0"/>
          </a:p>
          <a:p>
            <a:pPr marL="457200" lvl="1" indent="0">
              <a:buNone/>
            </a:pPr>
            <a:endParaRPr lang="en-US" sz="32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EDE2097-738E-F46A-7281-3B4B2BABDD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84934" y="753228"/>
            <a:ext cx="1371600" cy="966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700645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10399</TotalTime>
  <Words>446</Words>
  <Application>Microsoft Office PowerPoint</Application>
  <PresentationFormat>Widescreen</PresentationFormat>
  <Paragraphs>60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Franklin Gothic FS Book</vt:lpstr>
      <vt:lpstr>Trebuchet MS</vt:lpstr>
      <vt:lpstr>Berlin</vt:lpstr>
      <vt:lpstr>Caper Films </vt:lpstr>
      <vt:lpstr>Caper Films Study Group Outline</vt:lpstr>
      <vt:lpstr>Today’s Film:  “8 Heads in a Duffel Bag” (1997)</vt:lpstr>
      <vt:lpstr>“8 Heads in a Duffel Bag”</vt:lpstr>
      <vt:lpstr>“8 Heads in a Duffel Bag”--Reception</vt:lpstr>
      <vt:lpstr>“8 Heads in a Duffel Bag”-- Critical Reception</vt:lpstr>
      <vt:lpstr>“8 Heads in a Duffel Bag”-- Critical Reception</vt:lpstr>
      <vt:lpstr>“8 Heads in a Duffel Bag”-- Critical Reception</vt:lpstr>
      <vt:lpstr>“Midnight Run”</vt:lpstr>
      <vt:lpstr>Next Week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 the Axis Win?</dc:title>
  <dc:creator>Jeffrey Nyquist</dc:creator>
  <cp:lastModifiedBy>Marsh, Kelsey Jean</cp:lastModifiedBy>
  <cp:revision>349</cp:revision>
  <dcterms:created xsi:type="dcterms:W3CDTF">2019-06-05T02:37:21Z</dcterms:created>
  <dcterms:modified xsi:type="dcterms:W3CDTF">2022-11-28T21:42:36Z</dcterms:modified>
</cp:coreProperties>
</file>