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9" r:id="rId3"/>
    <p:sldId id="480" r:id="rId4"/>
    <p:sldId id="484" r:id="rId5"/>
    <p:sldId id="431" r:id="rId6"/>
    <p:sldId id="491" r:id="rId7"/>
    <p:sldId id="492" r:id="rId8"/>
    <p:sldId id="488" r:id="rId9"/>
    <p:sldId id="493" r:id="rId10"/>
    <p:sldId id="482" r:id="rId11"/>
    <p:sldId id="485" r:id="rId12"/>
    <p:sldId id="489" r:id="rId13"/>
    <p:sldId id="487" r:id="rId14"/>
    <p:sldId id="49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rey Nyquist" initials="J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1" autoAdjust="0"/>
    <p:restoredTop sz="94270" autoAdjust="0"/>
  </p:normalViewPr>
  <p:slideViewPr>
    <p:cSldViewPr snapToGrid="0">
      <p:cViewPr varScale="1">
        <p:scale>
          <a:sx n="83" d="100"/>
          <a:sy n="83" d="100"/>
        </p:scale>
        <p:origin x="6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68301-40D8-413B-9014-402A8EDD7A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/>
              <a:t>Caper Films</a:t>
            </a:r>
            <a:br>
              <a:rPr lang="en-US" sz="4800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54FA09-96DD-4680-A501-5876DF53B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106779"/>
            <a:ext cx="9852211" cy="2227760"/>
          </a:xfrm>
        </p:spPr>
        <p:txBody>
          <a:bodyPr>
            <a:normAutofit/>
          </a:bodyPr>
          <a:lstStyle/>
          <a:p>
            <a:pPr algn="ctr"/>
            <a:endParaRPr lang="en-US" sz="4000" i="1" dirty="0"/>
          </a:p>
          <a:p>
            <a:pPr algn="ctr"/>
            <a:r>
              <a:rPr lang="en-US" sz="4000" i="1" dirty="0"/>
              <a:t>OLLI Fall 2022</a:t>
            </a:r>
          </a:p>
          <a:p>
            <a:pPr algn="ctr"/>
            <a:r>
              <a:rPr lang="en-US" sz="4000" i="1" dirty="0"/>
              <a:t>Week 2: </a:t>
            </a:r>
            <a:r>
              <a:rPr lang="en-US" sz="4000" b="1" i="1" dirty="0">
                <a:solidFill>
                  <a:srgbClr val="FFFF00"/>
                </a:solidFill>
              </a:rPr>
              <a:t>“Thick as Thieves” (1998)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62C005-6F8A-92E4-B05C-E14234989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915" y="291397"/>
            <a:ext cx="2925052" cy="2061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448F8B-4712-E22A-96CC-9F85748BF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33" y="2638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37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C1AD-F187-4D3E-B277-E95E35EDB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“Thick as Thieves”--Reception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D5742-48E0-4340-A7FF-50A96829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2336872"/>
            <a:ext cx="11007402" cy="4077179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r>
              <a:rPr lang="en-US" sz="4800" dirty="0">
                <a:solidFill>
                  <a:srgbClr val="FFFF00"/>
                </a:solidFill>
              </a:rPr>
              <a:t>Mixed Reviews</a:t>
            </a:r>
          </a:p>
          <a:p>
            <a:pPr lvl="2"/>
            <a:r>
              <a:rPr lang="en-US" sz="3600" dirty="0"/>
              <a:t>Performances praised, but not award-level.</a:t>
            </a:r>
          </a:p>
          <a:p>
            <a:pPr lvl="2"/>
            <a:r>
              <a:rPr lang="en-US" sz="3600" dirty="0"/>
              <a:t>Director’s debut film showed much potential but still some rough edges.</a:t>
            </a:r>
          </a:p>
          <a:p>
            <a:pPr lvl="2"/>
            <a:r>
              <a:rPr lang="en-US" sz="3600" dirty="0"/>
              <a:t>In general a workman-like production, but notable mostly for its quirky comedy.</a:t>
            </a:r>
          </a:p>
          <a:p>
            <a:pPr lvl="1"/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DE2097-738E-F46A-7281-3B4B2BABD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934" y="753228"/>
            <a:ext cx="1371600" cy="9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1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C1AD-F187-4D3E-B277-E95E35EDB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“Thick as Thieves”--Reception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D5742-48E0-4340-A7FF-50A96829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2336872"/>
            <a:ext cx="11007402" cy="4077179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914400" lvl="2" indent="0">
              <a:buNone/>
            </a:pPr>
            <a:r>
              <a:rPr lang="en-US" sz="3600" dirty="0">
                <a:latin typeface="Franklin Gothic FS Book"/>
              </a:rPr>
              <a:t>“</a:t>
            </a:r>
            <a:r>
              <a:rPr lang="en-US" sz="3600" b="0" i="0" dirty="0">
                <a:effectLst/>
                <a:latin typeface="Franklin Gothic FS Book"/>
              </a:rPr>
              <a:t>A sexy, cool Alec Baldwin shines throughout as a consummate career thief with a retro taste for quality jazz on vinyl and soft heart for his aging dog. . . . (A) goofy, offbeat noirish </a:t>
            </a:r>
            <a:r>
              <a:rPr lang="en-US" sz="3600" b="0" i="0" dirty="0" err="1">
                <a:effectLst/>
                <a:latin typeface="Franklin Gothic FS Book"/>
              </a:rPr>
              <a:t>crimer</a:t>
            </a:r>
            <a:r>
              <a:rPr lang="en-US" sz="3600" b="0" i="0" dirty="0">
                <a:effectLst/>
                <a:latin typeface="Franklin Gothic FS Book"/>
              </a:rPr>
              <a:t>, which boasts idiosyncratic humor and deftly drawn characterizations, played by a terrific cast, including Michael Jai White, Rebecca De Mornay, David Byrd, Richard Edson, and others.”</a:t>
            </a:r>
          </a:p>
          <a:p>
            <a:pPr marL="914400" lvl="2" indent="0">
              <a:buNone/>
            </a:pPr>
            <a:r>
              <a:rPr lang="en-US" sz="3600" b="0" i="0" dirty="0">
                <a:effectLst/>
                <a:latin typeface="Franklin Gothic FS Book"/>
              </a:rPr>
              <a:t>		--</a:t>
            </a:r>
            <a:r>
              <a:rPr lang="en-US" sz="3400" dirty="0">
                <a:latin typeface="Franklin Gothic FS Book"/>
              </a:rPr>
              <a:t>Emanuel Levy (emanuellevy.com)</a:t>
            </a:r>
            <a:endParaRPr lang="en-US" sz="3400" b="0" i="0" dirty="0">
              <a:effectLst/>
              <a:latin typeface="Franklin Gothic FS Book"/>
            </a:endParaRPr>
          </a:p>
          <a:p>
            <a:pPr marL="914400" lvl="2" indent="0">
              <a:buNone/>
            </a:pPr>
            <a:endParaRPr lang="en-US" sz="3600" dirty="0"/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DE2097-738E-F46A-7281-3B4B2BABD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934" y="753228"/>
            <a:ext cx="1371600" cy="9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37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C1AD-F187-4D3E-B277-E95E35EDB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“Thick as Thieves”--Reception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D5742-48E0-4340-A7FF-50A96829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2336872"/>
            <a:ext cx="11007402" cy="4077179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914400" lvl="2" indent="0">
              <a:buNone/>
            </a:pPr>
            <a:endParaRPr lang="en-US" sz="3600" dirty="0"/>
          </a:p>
          <a:p>
            <a:pPr marL="914400" lvl="2" indent="0">
              <a:buNone/>
            </a:pPr>
            <a:r>
              <a:rPr lang="en-US" sz="3600" dirty="0"/>
              <a:t>“</a:t>
            </a:r>
            <a:r>
              <a:rPr lang="en-US" sz="3600" b="0" i="0" dirty="0">
                <a:effectLst/>
                <a:latin typeface="Franklin Gothic FS Book"/>
              </a:rPr>
              <a:t>One of those self-consciously quirky crime films that feel more dated as each passing second brings the film world farther away from Pulp Fiction.”		--</a:t>
            </a:r>
            <a:r>
              <a:rPr lang="en-US" sz="3400" dirty="0">
                <a:latin typeface="Franklin Gothic FS Book"/>
              </a:rPr>
              <a:t>Michael </a:t>
            </a:r>
            <a:r>
              <a:rPr lang="en-US" sz="3400" dirty="0" err="1">
                <a:latin typeface="Franklin Gothic FS Book"/>
              </a:rPr>
              <a:t>Dequina</a:t>
            </a:r>
            <a:r>
              <a:rPr lang="en-US" sz="3400" dirty="0">
                <a:latin typeface="Franklin Gothic FS Book"/>
              </a:rPr>
              <a:t> (TheMovieReport.com)</a:t>
            </a:r>
            <a:endParaRPr lang="en-US" sz="3400" b="0" i="0" dirty="0">
              <a:effectLst/>
              <a:latin typeface="Franklin Gothic FS Book"/>
            </a:endParaRPr>
          </a:p>
          <a:p>
            <a:pPr marL="914400" lvl="2" indent="0">
              <a:buNone/>
            </a:pPr>
            <a:endParaRPr lang="en-US" sz="3600" dirty="0"/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DE2097-738E-F46A-7281-3B4B2BABD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934" y="753228"/>
            <a:ext cx="1371600" cy="9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71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C1AD-F187-4D3E-B277-E95E35EDB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“Thick as Thieves”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D5742-48E0-4340-A7FF-50A96829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2336872"/>
            <a:ext cx="11007402" cy="4077179"/>
          </a:xfrm>
        </p:spPr>
        <p:txBody>
          <a:bodyPr>
            <a:normAutofit/>
          </a:bodyPr>
          <a:lstStyle/>
          <a:p>
            <a:pPr marL="914400" lvl="2" indent="0" algn="ctr">
              <a:buNone/>
            </a:pPr>
            <a:endParaRPr lang="en-US" dirty="0"/>
          </a:p>
          <a:p>
            <a:pPr marL="914400" lvl="2" indent="0" algn="ctr">
              <a:buNone/>
            </a:pPr>
            <a:endParaRPr lang="en-US" sz="3600" dirty="0"/>
          </a:p>
          <a:p>
            <a:pPr marL="914400" lvl="2" indent="0" algn="ctr">
              <a:buNone/>
            </a:pPr>
            <a:endParaRPr lang="en-US" sz="3600" dirty="0"/>
          </a:p>
          <a:p>
            <a:pPr marL="914400" lvl="2" indent="0" algn="ctr">
              <a:buNone/>
            </a:pPr>
            <a:r>
              <a:rPr lang="en-US" sz="3600" dirty="0"/>
              <a:t>What did you think?</a:t>
            </a:r>
            <a:endParaRPr lang="en-US" sz="3400" b="0" i="0" dirty="0">
              <a:effectLst/>
              <a:latin typeface="Franklin Gothic FS Book"/>
            </a:endParaRPr>
          </a:p>
          <a:p>
            <a:pPr marL="914400" lvl="2" indent="0">
              <a:buNone/>
            </a:pPr>
            <a:endParaRPr lang="en-US" sz="3600" dirty="0"/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DE2097-738E-F46A-7281-3B4B2BABD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934" y="753228"/>
            <a:ext cx="1371600" cy="9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0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7D36-B42C-5015-2A4F-AFEDBC6C9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FFD50-DCA5-1C13-A3BF-FFEEF9653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99220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400" b="1" dirty="0"/>
              <a:t>“</a:t>
            </a:r>
            <a:r>
              <a:rPr lang="en-US" sz="4400" dirty="0"/>
              <a:t>Midnight Run” (1988) 127 minutes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Robert De Niro</a:t>
            </a:r>
          </a:p>
          <a:p>
            <a:pPr marL="0" indent="0" algn="ctr">
              <a:buNone/>
            </a:pPr>
            <a:r>
              <a:rPr lang="en-US" sz="3600" dirty="0"/>
              <a:t>Charles </a:t>
            </a:r>
            <a:r>
              <a:rPr lang="en-US" sz="3600" dirty="0" err="1"/>
              <a:t>Grodin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 err="1"/>
              <a:t>Yaphet</a:t>
            </a:r>
            <a:r>
              <a:rPr lang="en-US" sz="3600" dirty="0"/>
              <a:t> </a:t>
            </a:r>
            <a:r>
              <a:rPr lang="en-US" sz="3600" dirty="0" err="1"/>
              <a:t>Kotto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Dennis Farina</a:t>
            </a:r>
          </a:p>
          <a:p>
            <a:pPr marL="0" indent="0" algn="ctr">
              <a:buNone/>
            </a:pPr>
            <a:r>
              <a:rPr lang="en-US" sz="3600" dirty="0"/>
              <a:t>John Aston</a:t>
            </a:r>
          </a:p>
          <a:p>
            <a:pPr marL="0" indent="0" algn="ctr">
              <a:buNone/>
            </a:pPr>
            <a:r>
              <a:rPr lang="en-US" sz="3600" dirty="0"/>
              <a:t>Joe </a:t>
            </a:r>
            <a:r>
              <a:rPr lang="en-US" sz="3600" dirty="0" err="1"/>
              <a:t>Pantoliano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46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BAEB3-FE88-44B6-BFBC-023B28C8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21" y="843261"/>
            <a:ext cx="9613861" cy="1080938"/>
          </a:xfrm>
        </p:spPr>
        <p:txBody>
          <a:bodyPr/>
          <a:lstStyle/>
          <a:p>
            <a:r>
              <a:rPr lang="en-US" dirty="0"/>
              <a:t>Caper Films Study Group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C269E-B094-44EA-8536-54E28531F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1180375" cy="3997666"/>
          </a:xfrm>
        </p:spPr>
        <p:txBody>
          <a:bodyPr>
            <a:normAutofit/>
          </a:bodyPr>
          <a:lstStyle/>
          <a:p>
            <a:r>
              <a:rPr lang="en-US" dirty="0"/>
              <a:t>Week 1: </a:t>
            </a:r>
            <a:r>
              <a:rPr lang="en-US" b="1" i="1" dirty="0"/>
              <a:t>“Snatch” (2000) 103 minutes</a:t>
            </a:r>
            <a:endParaRPr lang="en-US" dirty="0"/>
          </a:p>
          <a:p>
            <a:r>
              <a:rPr lang="en-US" dirty="0"/>
              <a:t>Week 2: ”Thick as Thieves” (1998) 95 minutes</a:t>
            </a:r>
          </a:p>
          <a:p>
            <a:r>
              <a:rPr lang="en-US" dirty="0"/>
              <a:t>Week 3: </a:t>
            </a:r>
            <a:r>
              <a:rPr lang="en-US" b="1" dirty="0"/>
              <a:t>“</a:t>
            </a:r>
            <a:r>
              <a:rPr lang="en-US" dirty="0"/>
              <a:t>Midnight Run” (1988) 127 minutes</a:t>
            </a:r>
          </a:p>
          <a:p>
            <a:r>
              <a:rPr lang="en-US" dirty="0"/>
              <a:t>Week 4: </a:t>
            </a:r>
            <a:r>
              <a:rPr lang="en-US" b="1" dirty="0"/>
              <a:t>“</a:t>
            </a:r>
            <a:r>
              <a:rPr lang="en-US" dirty="0"/>
              <a:t>8 Heads in a Duffel Bag” (1997) 95 minutes</a:t>
            </a:r>
          </a:p>
          <a:p>
            <a:r>
              <a:rPr lang="en-US" sz="2600" dirty="0"/>
              <a:t>Week 5: </a:t>
            </a:r>
            <a:r>
              <a:rPr lang="en-US" sz="2600" b="1" dirty="0"/>
              <a:t>“</a:t>
            </a:r>
            <a:r>
              <a:rPr lang="en-US" sz="2600" dirty="0"/>
              <a:t>The Italian Job” (1969) 99 minutes</a:t>
            </a:r>
          </a:p>
          <a:p>
            <a:r>
              <a:rPr lang="en-US" dirty="0"/>
              <a:t>Week 6:  “Inside Man” (2006) 129 minutes</a:t>
            </a:r>
          </a:p>
          <a:p>
            <a:r>
              <a:rPr lang="en-US" dirty="0"/>
              <a:t>Week 7: “Lock, Stock, and Two Smoking Barrels” (1998) 120 minutes</a:t>
            </a:r>
          </a:p>
          <a:p>
            <a:pPr marL="0" indent="0">
              <a:buNone/>
            </a:pPr>
            <a:endParaRPr lang="en-US" sz="28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4BDFB-622E-FF73-FC42-0E826E440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365" y="764492"/>
            <a:ext cx="1159707" cy="11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5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BAEB3-FE88-44B6-BFBC-023B28C8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21" y="843261"/>
            <a:ext cx="9613861" cy="1080938"/>
          </a:xfrm>
        </p:spPr>
        <p:txBody>
          <a:bodyPr/>
          <a:lstStyle/>
          <a:p>
            <a:r>
              <a:rPr lang="en-US" dirty="0"/>
              <a:t>Today’s Film: “Thick as Thieves” (1998)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C269E-B094-44EA-8536-54E28531F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1180375" cy="39976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Not to be confused with the 2009 film of the same name starring Morgan Freeman, Antonio Banderas and Radha Mitchell (which is more of a classic heist film).</a:t>
            </a:r>
          </a:p>
          <a:p>
            <a:pPr marL="0" indent="0">
              <a:buNone/>
            </a:pPr>
            <a:endParaRPr lang="en-US" sz="28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3AECBA-5692-EC0A-04EC-9F4E31898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934" y="753228"/>
            <a:ext cx="1371600" cy="9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8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BAEB3-FE88-44B6-BFBC-023B28C8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21" y="843261"/>
            <a:ext cx="9613861" cy="1080938"/>
          </a:xfrm>
        </p:spPr>
        <p:txBody>
          <a:bodyPr/>
          <a:lstStyle/>
          <a:p>
            <a:r>
              <a:rPr lang="en-US" dirty="0"/>
              <a:t>Today’s Film: “Thick as Thieves” (1998)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C269E-B094-44EA-8536-54E28531F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1180375" cy="39976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Director: Scott Sanders</a:t>
            </a:r>
          </a:p>
          <a:p>
            <a:r>
              <a:rPr lang="en-US" dirty="0"/>
              <a:t>Screenplay: Scott Sanders and Arthur Krystal, Based on the novel by Patrick Quinn</a:t>
            </a:r>
          </a:p>
          <a:p>
            <a:r>
              <a:rPr lang="en-US" dirty="0"/>
              <a:t>Producers: John </a:t>
            </a:r>
            <a:r>
              <a:rPr lang="en-US" dirty="0" err="1"/>
              <a:t>Steingart</a:t>
            </a:r>
            <a:r>
              <a:rPr lang="en-US" dirty="0"/>
              <a:t>, Glenn Zoller, Donald Zuckerman</a:t>
            </a:r>
          </a:p>
          <a:p>
            <a:r>
              <a:rPr lang="en-US" dirty="0"/>
              <a:t>Principal Cast</a:t>
            </a:r>
          </a:p>
          <a:p>
            <a:pPr lvl="1"/>
            <a:r>
              <a:rPr lang="en-US" dirty="0"/>
              <a:t>Alec Baldwin (</a:t>
            </a:r>
            <a:r>
              <a:rPr lang="en-US" dirty="0" err="1"/>
              <a:t>Mackin</a:t>
            </a:r>
            <a:r>
              <a:rPr lang="en-US" dirty="0"/>
              <a:t> “The Thief”)</a:t>
            </a:r>
          </a:p>
          <a:p>
            <a:pPr lvl="1"/>
            <a:r>
              <a:rPr lang="en-US" dirty="0"/>
              <a:t>Andre </a:t>
            </a:r>
            <a:r>
              <a:rPr lang="en-US" dirty="0" err="1"/>
              <a:t>Braugher</a:t>
            </a:r>
            <a:r>
              <a:rPr lang="en-US" dirty="0"/>
              <a:t> (Dink Reeves)</a:t>
            </a:r>
          </a:p>
          <a:p>
            <a:pPr lvl="1"/>
            <a:r>
              <a:rPr lang="en-US" dirty="0"/>
              <a:t>Michael Jai White (Pointy Williams)</a:t>
            </a:r>
          </a:p>
          <a:p>
            <a:pPr lvl="1"/>
            <a:r>
              <a:rPr lang="en-US" dirty="0"/>
              <a:t>Rebecca De Mornay (Detective Louise </a:t>
            </a:r>
            <a:r>
              <a:rPr lang="en-US" dirty="0" err="1"/>
              <a:t>Petrone</a:t>
            </a:r>
            <a:r>
              <a:rPr lang="en-US" dirty="0"/>
              <a:t>)</a:t>
            </a:r>
          </a:p>
          <a:p>
            <a:r>
              <a:rPr lang="en-US" dirty="0"/>
              <a:t>Interesting Supporting Roles</a:t>
            </a:r>
          </a:p>
          <a:p>
            <a:pPr lvl="1"/>
            <a:r>
              <a:rPr lang="en-US" dirty="0" err="1"/>
              <a:t>Jeneane</a:t>
            </a:r>
            <a:r>
              <a:rPr lang="en-US" dirty="0"/>
              <a:t> Garofalo (Anne)</a:t>
            </a:r>
          </a:p>
          <a:p>
            <a:pPr lvl="1"/>
            <a:r>
              <a:rPr lang="en-US" dirty="0"/>
              <a:t>Khandi Alexander (Janet Hussein)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3AECBA-5692-EC0A-04EC-9F4E31898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934" y="753228"/>
            <a:ext cx="1371600" cy="9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3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212C3-736A-8E4A-85C4-E77D74ED6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“</a:t>
            </a:r>
            <a:r>
              <a:rPr lang="en-US" sz="4800" dirty="0">
                <a:solidFill>
                  <a:srgbClr val="FFFF00"/>
                </a:solidFill>
              </a:rPr>
              <a:t>Thick as Thieves</a:t>
            </a:r>
            <a:r>
              <a:rPr lang="en-US" sz="4800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10DD4-F0D1-5667-B975-AC37B7492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Let’s watch the film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5744C2-C1AE-E5E0-7876-AA4EBE758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934" y="753228"/>
            <a:ext cx="1371600" cy="9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9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C1AD-F187-4D3E-B277-E95E35EDB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Caper Movies—An Observation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D5742-48E0-4340-A7FF-50A96829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2336872"/>
            <a:ext cx="11007402" cy="4077179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lvl="1" indent="0">
              <a:buNone/>
            </a:pPr>
            <a:endParaRPr lang="en-US" sz="4800" dirty="0">
              <a:solidFill>
                <a:srgbClr val="FFFF00"/>
              </a:solidFill>
            </a:endParaRPr>
          </a:p>
          <a:p>
            <a:pPr marL="457200" lvl="1" indent="0" algn="ctr">
              <a:buNone/>
            </a:pPr>
            <a:r>
              <a:rPr lang="en-US" sz="4800" dirty="0">
                <a:solidFill>
                  <a:srgbClr val="FFFF00"/>
                </a:solidFill>
              </a:rPr>
              <a:t>Q: </a:t>
            </a:r>
            <a:r>
              <a:rPr lang="en-US" sz="4800" dirty="0"/>
              <a:t>What’s missing from these films that you find in most other film genres?</a:t>
            </a:r>
          </a:p>
          <a:p>
            <a:pPr marL="914400" lvl="2" indent="0">
              <a:buNone/>
            </a:pPr>
            <a:endParaRPr lang="en-US" sz="3600" dirty="0"/>
          </a:p>
          <a:p>
            <a:pPr lvl="1"/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DE2097-738E-F46A-7281-3B4B2BABD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934" y="753228"/>
            <a:ext cx="1371600" cy="9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50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C1AD-F187-4D3E-B277-E95E35EDB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Caper Movies—An Observation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D5742-48E0-4340-A7FF-50A96829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2336872"/>
            <a:ext cx="11007402" cy="4077179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lvl="1" indent="0">
              <a:buNone/>
            </a:pPr>
            <a:endParaRPr lang="en-US" sz="4800" dirty="0">
              <a:solidFill>
                <a:srgbClr val="FFFF00"/>
              </a:solidFill>
            </a:endParaRPr>
          </a:p>
          <a:p>
            <a:pPr marL="457200" lvl="1" indent="0" algn="ctr">
              <a:buNone/>
            </a:pPr>
            <a:r>
              <a:rPr lang="en-US" sz="4800" dirty="0">
                <a:solidFill>
                  <a:srgbClr val="FFFF00"/>
                </a:solidFill>
              </a:rPr>
              <a:t>A: </a:t>
            </a:r>
            <a:r>
              <a:rPr lang="en-US" sz="4800" dirty="0"/>
              <a:t>A romantic subplot.</a:t>
            </a:r>
          </a:p>
          <a:p>
            <a:pPr marL="914400" lvl="2" indent="0">
              <a:buNone/>
            </a:pPr>
            <a:endParaRPr lang="en-US" sz="3600" dirty="0"/>
          </a:p>
          <a:p>
            <a:pPr lvl="1"/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DE2097-738E-F46A-7281-3B4B2BABD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934" y="753228"/>
            <a:ext cx="1371600" cy="9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5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C1AD-F187-4D3E-B277-E95E35EDB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“Thick as Thieves”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D5742-48E0-4340-A7FF-50A96829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2" y="2336872"/>
            <a:ext cx="7452398" cy="4077179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r>
              <a:rPr lang="en-US" sz="3600" dirty="0">
                <a:solidFill>
                  <a:srgbClr val="FFFF00"/>
                </a:solidFill>
              </a:rPr>
              <a:t>Directorial Debut of Scott Sanders</a:t>
            </a:r>
          </a:p>
          <a:p>
            <a:pPr lvl="2"/>
            <a:r>
              <a:rPr lang="en-US" sz="3200" dirty="0"/>
              <a:t>Followed with Black Dynamite (2009)</a:t>
            </a:r>
          </a:p>
          <a:p>
            <a:pPr lvl="2"/>
            <a:r>
              <a:rPr lang="en-US" sz="3200" dirty="0"/>
              <a:t>Aztec Warrior (2012-2016) 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DE2097-738E-F46A-7281-3B4B2BABD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934" y="753228"/>
            <a:ext cx="1371600" cy="966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F25964-CCF6-819E-E24B-F3C7FFD2F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057" y="2114897"/>
            <a:ext cx="3542509" cy="452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8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AC2BB-646F-78F4-9B3A-902860B73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934" y="753228"/>
            <a:ext cx="1371600" cy="966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866400-4D14-74C4-1A88-09ED64457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424" y="287007"/>
            <a:ext cx="5359663" cy="628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3241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10287</TotalTime>
  <Words>516</Words>
  <Application>Microsoft Office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Franklin Gothic FS Book</vt:lpstr>
      <vt:lpstr>Trebuchet MS</vt:lpstr>
      <vt:lpstr>Berlin</vt:lpstr>
      <vt:lpstr>Caper Films </vt:lpstr>
      <vt:lpstr>Caper Films Study Group Outline</vt:lpstr>
      <vt:lpstr>Today’s Film: “Thick as Thieves” (1998)</vt:lpstr>
      <vt:lpstr>Today’s Film: “Thick as Thieves” (1998)</vt:lpstr>
      <vt:lpstr>“Thick as Thieves”</vt:lpstr>
      <vt:lpstr>Caper Movies—An Observation</vt:lpstr>
      <vt:lpstr>Caper Movies—An Observation</vt:lpstr>
      <vt:lpstr>“Thick as Thieves”</vt:lpstr>
      <vt:lpstr>PowerPoint Presentation</vt:lpstr>
      <vt:lpstr>“Thick as Thieves”--Reception</vt:lpstr>
      <vt:lpstr>“Thick as Thieves”--Reception</vt:lpstr>
      <vt:lpstr>“Thick as Thieves”--Reception</vt:lpstr>
      <vt:lpstr>“Thick as Thieves”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the Axis Win?</dc:title>
  <dc:creator>Jeffrey Nyquist</dc:creator>
  <cp:lastModifiedBy>Marsh, Kelsey Jean</cp:lastModifiedBy>
  <cp:revision>345</cp:revision>
  <dcterms:created xsi:type="dcterms:W3CDTF">2019-06-05T02:37:21Z</dcterms:created>
  <dcterms:modified xsi:type="dcterms:W3CDTF">2022-11-14T19:00:30Z</dcterms:modified>
</cp:coreProperties>
</file>