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481" r:id="rId4"/>
    <p:sldId id="480" r:id="rId5"/>
    <p:sldId id="431" r:id="rId6"/>
    <p:sldId id="434" r:id="rId7"/>
    <p:sldId id="482" r:id="rId8"/>
    <p:sldId id="4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8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Caper Films</a:t>
            </a:r>
            <a:br>
              <a:rPr lang="en-US" sz="48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1: </a:t>
            </a:r>
            <a:r>
              <a:rPr lang="en-US" sz="4000" b="1" i="1" dirty="0">
                <a:solidFill>
                  <a:srgbClr val="FFFF00"/>
                </a:solidFill>
              </a:rPr>
              <a:t>“Snatch” (2000)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48F8B-4712-E22A-96CC-9F85748BF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33" y="2638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Caper Films Study 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</a:t>
            </a:r>
            <a:r>
              <a:rPr lang="en-US" b="1" i="1" dirty="0"/>
              <a:t>“Snatch” (2000) 103 minutes</a:t>
            </a:r>
            <a:endParaRPr lang="en-US" dirty="0"/>
          </a:p>
          <a:p>
            <a:r>
              <a:rPr lang="en-US" dirty="0"/>
              <a:t>Week 2: ”Thick as Thieves” (1998) 95 minutes</a:t>
            </a:r>
          </a:p>
          <a:p>
            <a:r>
              <a:rPr lang="en-US" dirty="0"/>
              <a:t>Week 3: </a:t>
            </a:r>
            <a:r>
              <a:rPr lang="en-US" b="1" dirty="0"/>
              <a:t>“</a:t>
            </a:r>
            <a:r>
              <a:rPr lang="en-US" dirty="0"/>
              <a:t>Midnight Run” (1998) 127 minutes</a:t>
            </a:r>
          </a:p>
          <a:p>
            <a:r>
              <a:rPr lang="en-US" dirty="0"/>
              <a:t>Week 4: </a:t>
            </a:r>
            <a:r>
              <a:rPr lang="en-US" b="1" dirty="0"/>
              <a:t>“</a:t>
            </a:r>
            <a:r>
              <a:rPr lang="en-US" dirty="0"/>
              <a:t>8 Heads in a Duffel Bag” (1997) 95 minutes</a:t>
            </a:r>
          </a:p>
          <a:p>
            <a:r>
              <a:rPr lang="en-US" sz="2600" dirty="0"/>
              <a:t>Week 5: </a:t>
            </a:r>
            <a:r>
              <a:rPr lang="en-US" sz="2600" b="1" dirty="0"/>
              <a:t>“</a:t>
            </a:r>
            <a:r>
              <a:rPr lang="en-US" sz="2600" dirty="0"/>
              <a:t>The Italian Job” (1969) 99 minutes</a:t>
            </a:r>
          </a:p>
          <a:p>
            <a:r>
              <a:rPr lang="en-US" dirty="0"/>
              <a:t>Week 6:  “Inside Man” (2006) 129 minutes</a:t>
            </a:r>
          </a:p>
          <a:p>
            <a:r>
              <a:rPr lang="en-US" dirty="0"/>
              <a:t>Week 7: “Lock, Stock, and Two Smoking Barrels” (1998) 120 minutes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What is a Caper Film?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It’s not (usually) a </a:t>
            </a:r>
            <a:r>
              <a:rPr lang="en-US" i="1" dirty="0"/>
              <a:t>Heist Film</a:t>
            </a:r>
            <a:r>
              <a:rPr lang="en-US" dirty="0"/>
              <a:t>, but they’re related.</a:t>
            </a:r>
          </a:p>
          <a:p>
            <a:r>
              <a:rPr lang="en-US" dirty="0"/>
              <a:t>If there is a heist, the film often starts </a:t>
            </a:r>
            <a:r>
              <a:rPr lang="en-US" i="1" dirty="0">
                <a:solidFill>
                  <a:srgbClr val="FFFF00"/>
                </a:solidFill>
              </a:rPr>
              <a:t>as the crime is happening or afterwards</a:t>
            </a:r>
          </a:p>
          <a:p>
            <a:r>
              <a:rPr lang="en-US" dirty="0"/>
              <a:t>It tends to deal with the </a:t>
            </a:r>
            <a:r>
              <a:rPr lang="en-US" i="1" dirty="0">
                <a:solidFill>
                  <a:srgbClr val="FFFF00"/>
                </a:solidFill>
              </a:rPr>
              <a:t>consequences</a:t>
            </a:r>
            <a:r>
              <a:rPr lang="en-US" dirty="0"/>
              <a:t> of the crime.</a:t>
            </a:r>
          </a:p>
          <a:p>
            <a:r>
              <a:rPr lang="en-US" dirty="0"/>
              <a:t>It usually has a lot more </a:t>
            </a:r>
            <a:r>
              <a:rPr lang="en-US" i="1" dirty="0">
                <a:solidFill>
                  <a:srgbClr val="FFFF00"/>
                </a:solidFill>
              </a:rPr>
              <a:t>comic relief</a:t>
            </a:r>
            <a:r>
              <a:rPr lang="en-US" dirty="0"/>
              <a:t>. Many are referred to as “Crime Comedies”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9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Today’s Film: “Snatch” (2000)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Director/Screenwriter: Guy Ritchie</a:t>
            </a:r>
          </a:p>
          <a:p>
            <a:r>
              <a:rPr lang="en-US" dirty="0"/>
              <a:t>Producer: Mathew Vaughn</a:t>
            </a:r>
          </a:p>
          <a:p>
            <a:r>
              <a:rPr lang="en-US" dirty="0"/>
              <a:t>Principal Cast</a:t>
            </a:r>
          </a:p>
          <a:p>
            <a:pPr lvl="1"/>
            <a:r>
              <a:rPr lang="en-US" dirty="0"/>
              <a:t>Brad Pitt (Mickey O’Neil)</a:t>
            </a:r>
          </a:p>
          <a:p>
            <a:pPr lvl="1"/>
            <a:r>
              <a:rPr lang="en-US" dirty="0"/>
              <a:t>Jason Statham (Turkish)</a:t>
            </a:r>
          </a:p>
          <a:p>
            <a:pPr lvl="1"/>
            <a:r>
              <a:rPr lang="en-US" dirty="0"/>
              <a:t>Stephen Graham (Tommy)</a:t>
            </a:r>
          </a:p>
          <a:p>
            <a:pPr lvl="1"/>
            <a:r>
              <a:rPr lang="en-US" dirty="0"/>
              <a:t>Dennis Farina (Abraham “Cousin </a:t>
            </a:r>
            <a:r>
              <a:rPr lang="en-US" dirty="0" err="1"/>
              <a:t>Avi</a:t>
            </a:r>
            <a:r>
              <a:rPr lang="en-US" dirty="0"/>
              <a:t>” </a:t>
            </a:r>
            <a:r>
              <a:rPr lang="en-US" dirty="0" err="1"/>
              <a:t>Denovitz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Alan Ford (“Brick Top” Pulford</a:t>
            </a:r>
          </a:p>
          <a:p>
            <a:pPr lvl="1"/>
            <a:r>
              <a:rPr lang="en-US" dirty="0"/>
              <a:t>Robbie Gee (”Vinney” Vincent)</a:t>
            </a:r>
          </a:p>
          <a:p>
            <a:pPr lvl="1"/>
            <a:r>
              <a:rPr lang="en-US" dirty="0"/>
              <a:t>Lennie James )”Sol” </a:t>
            </a:r>
            <a:r>
              <a:rPr lang="en-US" dirty="0" err="1"/>
              <a:t>Soloman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Benicio</a:t>
            </a:r>
            <a:r>
              <a:rPr lang="en-US" dirty="0"/>
              <a:t> del Toro (Frankie Four-Fingers)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3AECBA-5692-EC0A-04EC-9F4E3189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8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“Snatch”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“Snatch”--Reception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Box Office Hit!</a:t>
            </a:r>
          </a:p>
          <a:p>
            <a:pPr lvl="2"/>
            <a:r>
              <a:rPr lang="en-US" sz="3600" dirty="0"/>
              <a:t>Budget: $10 million</a:t>
            </a:r>
          </a:p>
          <a:p>
            <a:pPr lvl="2"/>
            <a:r>
              <a:rPr lang="en-US" sz="3600" dirty="0"/>
              <a:t>Box Office: $80+ million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“Snatch”--Reception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Mixed Reviews</a:t>
            </a:r>
          </a:p>
          <a:p>
            <a:pPr lvl="2"/>
            <a:r>
              <a:rPr lang="en-US" sz="3600" dirty="0"/>
              <a:t>Generally favorable</a:t>
            </a:r>
          </a:p>
          <a:p>
            <a:pPr lvl="2"/>
            <a:r>
              <a:rPr lang="en-US" sz="3600" dirty="0"/>
              <a:t>Not considered a step forward from his debut film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4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“Snatch”--Reception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Now has a cult following</a:t>
            </a:r>
          </a:p>
          <a:p>
            <a:pPr lvl="2"/>
            <a:r>
              <a:rPr lang="en-US" sz="3600" dirty="0"/>
              <a:t>Fewer comparisons with the earlier film, appreciated n its own merits.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13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10184</TotalTime>
  <Words>321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Caper Films </vt:lpstr>
      <vt:lpstr>Caper Films Study Group Outline</vt:lpstr>
      <vt:lpstr>What is a Caper Film?</vt:lpstr>
      <vt:lpstr>Today’s Film: “Snatch” (2000)</vt:lpstr>
      <vt:lpstr>“Snatch”</vt:lpstr>
      <vt:lpstr>“Snatch”--Reception</vt:lpstr>
      <vt:lpstr>“Snatch”--Reception</vt:lpstr>
      <vt:lpstr>“Snatch”--Reception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342</cp:revision>
  <dcterms:created xsi:type="dcterms:W3CDTF">2019-06-05T02:37:21Z</dcterms:created>
  <dcterms:modified xsi:type="dcterms:W3CDTF">2022-11-14T19:01:14Z</dcterms:modified>
</cp:coreProperties>
</file>