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7" r:id="rId10"/>
    <p:sldId id="266" r:id="rId11"/>
    <p:sldId id="268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/>
    <p:restoredTop sz="94648"/>
  </p:normalViewPr>
  <p:slideViewPr>
    <p:cSldViewPr snapToGrid="0" snapToObjects="1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91A1-8E5B-1048-B62C-70B423D38355}" type="datetimeFigureOut">
              <a:rPr lang="en-US"/>
              <a:t>2/6/2023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B5AD0B-1DE7-7D4D-9216-FC22C6B55DCF}" type="slidenum">
              <a:r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91A1-8E5B-1048-B62C-70B423D38355}" type="datetimeFigureOut">
              <a:rPr lang="en-US"/>
              <a:t>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AD0B-1DE7-7D4D-9216-FC22C6B55DCF}" type="slidenum">
              <a:r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EB5AD0B-1DE7-7D4D-9216-FC22C6B55DCF}" type="slidenum">
              <a:r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91A1-8E5B-1048-B62C-70B423D38355}" type="datetimeFigureOut">
              <a:rPr lang="en-US"/>
              <a:t>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91A1-8E5B-1048-B62C-70B423D38355}" type="datetimeFigureOut">
              <a:rPr lang="en-US"/>
              <a:t>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EB5AD0B-1DE7-7D4D-9216-FC22C6B55DCF}" type="slidenum">
              <a:r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91A1-8E5B-1048-B62C-70B423D38355}" type="datetimeFigureOut">
              <a:rPr lang="en-US"/>
              <a:t>2/6/2023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B5AD0B-1DE7-7D4D-9216-FC22C6B55DCF}" type="slidenum">
              <a:r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9C491A1-8E5B-1048-B62C-70B423D38355}" type="datetimeFigureOut">
              <a:rPr lang="en-US"/>
              <a:t>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AD0B-1DE7-7D4D-9216-FC22C6B55DCF}" type="slidenum">
              <a:r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91A1-8E5B-1048-B62C-70B423D38355}" type="datetimeFigureOut">
              <a:rPr lang="en-US"/>
              <a:t>2/6/2023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EB5AD0B-1DE7-7D4D-9216-FC22C6B55DCF}" type="slidenum">
              <a:r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91A1-8E5B-1048-B62C-70B423D38355}" type="datetimeFigureOut">
              <a:rPr lang="en-US"/>
              <a:t>2/6/2023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EB5AD0B-1DE7-7D4D-9216-FC22C6B55DCF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91A1-8E5B-1048-B62C-70B423D38355}" type="datetimeFigureOut">
              <a:rPr lang="en-US"/>
              <a:t>2/6/2023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B5AD0B-1DE7-7D4D-9216-FC22C6B55DCF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B5AD0B-1DE7-7D4D-9216-FC22C6B55DCF}" type="slidenum">
              <a:r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91A1-8E5B-1048-B62C-70B423D38355}" type="datetimeFigureOut">
              <a:rPr lang="en-US"/>
              <a:t>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EB5AD0B-1DE7-7D4D-9216-FC22C6B55DCF}" type="slidenum">
              <a:r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9C491A1-8E5B-1048-B62C-70B423D38355}" type="datetimeFigureOut">
              <a:rPr lang="en-US"/>
              <a:t>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9C491A1-8E5B-1048-B62C-70B423D38355}" type="datetimeFigureOut">
              <a:rPr lang="en-US"/>
              <a:t>2/6/2023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B5AD0B-1DE7-7D4D-9216-FC22C6B55DCF}" type="slidenum">
              <a:r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Arbitrariness of Whiteness</a:t>
            </a:r>
          </a:p>
        </p:txBody>
      </p:sp>
    </p:spTree>
    <p:extLst>
      <p:ext uri="{BB962C8B-B14F-4D97-AF65-F5344CB8AC3E}">
        <p14:creationId xmlns:p14="http://schemas.microsoft.com/office/powerpoint/2010/main" val="2399179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Victorian Image of Jesus</a:t>
            </a:r>
          </a:p>
        </p:txBody>
      </p:sp>
      <p:pic>
        <p:nvPicPr>
          <p:cNvPr id="7" name="Content Placeholder 6" descr="victorian jesus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4556" r="-6455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0476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Possible Facial Reconstruction</a:t>
            </a:r>
          </a:p>
        </p:txBody>
      </p:sp>
      <p:pic>
        <p:nvPicPr>
          <p:cNvPr id="4" name="Content Placeholder 3" descr="jesus modern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5" r="-116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53350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Post–World War II Race Science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shock over the Holocaust</a:t>
            </a:r>
          </a:p>
          <a:p>
            <a:r>
              <a:rPr lang="en-US" dirty="0"/>
              <a:t>end to biological race theory</a:t>
            </a:r>
          </a:p>
          <a:p>
            <a:r>
              <a:rPr lang="en-US" dirty="0"/>
              <a:t>ethnicity replaces biology</a:t>
            </a:r>
          </a:p>
          <a:p>
            <a:r>
              <a:rPr lang="en-US" dirty="0"/>
              <a:t>racial characteristics / race relations</a:t>
            </a:r>
          </a:p>
        </p:txBody>
      </p:sp>
    </p:spTree>
    <p:extLst>
      <p:ext uri="{BB962C8B-B14F-4D97-AF65-F5344CB8AC3E}">
        <p14:creationId xmlns:p14="http://schemas.microsoft.com/office/powerpoint/2010/main" val="714783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>
                <a:solidFill>
                  <a:srgbClr val="000090"/>
                </a:solidFill>
              </a:rPr>
              <a:t>Political whiteness does not automatically lead to </a:t>
            </a:r>
          </a:p>
          <a:p>
            <a:r>
              <a:rPr lang="en-US" sz="3600" dirty="0">
                <a:solidFill>
                  <a:srgbClr val="000090"/>
                </a:solidFill>
              </a:rPr>
              <a:t>social whiteness</a:t>
            </a:r>
          </a:p>
          <a:p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625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Grounds for Xenophobia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foreignness / immigration</a:t>
            </a:r>
          </a:p>
          <a:p>
            <a:r>
              <a:rPr lang="en-US" dirty="0"/>
              <a:t>religion</a:t>
            </a:r>
          </a:p>
          <a:p>
            <a:r>
              <a:rPr lang="en-US" dirty="0"/>
              <a:t>race</a:t>
            </a:r>
          </a:p>
          <a:p>
            <a:r>
              <a:rPr lang="en-US" dirty="0"/>
              <a:t>labor competition</a:t>
            </a:r>
          </a:p>
          <a:p>
            <a:r>
              <a:rPr lang="en-US" dirty="0"/>
              <a:t>sex / racial purity / miscegenation</a:t>
            </a:r>
          </a:p>
          <a:p>
            <a:r>
              <a:rPr lang="en-US" dirty="0"/>
              <a:t>political power</a:t>
            </a:r>
          </a:p>
          <a:p>
            <a:r>
              <a:rPr lang="en-US" dirty="0"/>
              <a:t>“social invasion”</a:t>
            </a:r>
          </a:p>
        </p:txBody>
      </p:sp>
    </p:spTree>
    <p:extLst>
      <p:ext uri="{BB962C8B-B14F-4D97-AF65-F5344CB8AC3E}">
        <p14:creationId xmlns:p14="http://schemas.microsoft.com/office/powerpoint/2010/main" val="668848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Ideology of race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race and political power</a:t>
            </a:r>
          </a:p>
          <a:p>
            <a:r>
              <a:rPr lang="en-US" dirty="0"/>
              <a:t>race and wealth</a:t>
            </a:r>
          </a:p>
          <a:p>
            <a:r>
              <a:rPr lang="en-US" dirty="0"/>
              <a:t>race and perception/decoding</a:t>
            </a:r>
          </a:p>
          <a:p>
            <a:r>
              <a:rPr lang="en-US" dirty="0"/>
              <a:t>race and sexual competition</a:t>
            </a:r>
          </a:p>
          <a:p>
            <a:r>
              <a:rPr lang="en-US" dirty="0"/>
              <a:t>race and the struggles of certain groups</a:t>
            </a:r>
          </a:p>
          <a:p>
            <a:r>
              <a:rPr lang="en-US" dirty="0"/>
              <a:t>political whiteness</a:t>
            </a:r>
          </a:p>
          <a:p>
            <a:r>
              <a:rPr lang="en-US" dirty="0"/>
              <a:t>social whiteness</a:t>
            </a:r>
          </a:p>
          <a:p>
            <a:r>
              <a:rPr lang="en-US" dirty="0"/>
              <a:t>probationary whiteness</a:t>
            </a:r>
          </a:p>
        </p:txBody>
      </p:sp>
    </p:spTree>
    <p:extLst>
      <p:ext uri="{BB962C8B-B14F-4D97-AF65-F5344CB8AC3E}">
        <p14:creationId xmlns:p14="http://schemas.microsoft.com/office/powerpoint/2010/main" val="3293016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Xenophobia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1790: Only “free white persons” could become naturalized US citizens</a:t>
            </a:r>
          </a:p>
          <a:p>
            <a:r>
              <a:rPr lang="en-US" dirty="0"/>
              <a:t>1840s: Irish immigration waves</a:t>
            </a:r>
          </a:p>
          <a:p>
            <a:r>
              <a:rPr lang="en-US" dirty="0"/>
              <a:t>1870s: the Great Migration; revision of legal status</a:t>
            </a:r>
          </a:p>
          <a:p>
            <a:r>
              <a:rPr lang="en-US" dirty="0"/>
              <a:t>1882: Chinese Exclusion Act</a:t>
            </a:r>
          </a:p>
          <a:p>
            <a:r>
              <a:rPr lang="en-US" dirty="0"/>
              <a:t>1924: Johnson-Reed Immigration Act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642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Late 19C–Early 20C Contexts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collapse of Reconstruction / Jim Crow laws</a:t>
            </a:r>
          </a:p>
          <a:p>
            <a:r>
              <a:rPr lang="en-US" dirty="0"/>
              <a:t>westward expansion / Indian wars</a:t>
            </a:r>
          </a:p>
          <a:p>
            <a:r>
              <a:rPr lang="en-US" dirty="0"/>
              <a:t>Chinese immigration / anti-Chinese movement</a:t>
            </a:r>
          </a:p>
          <a:p>
            <a:r>
              <a:rPr lang="en-US" dirty="0"/>
              <a:t>Midwest labor unrest / anti-Irish views</a:t>
            </a:r>
          </a:p>
          <a:p>
            <a:r>
              <a:rPr lang="en-US" dirty="0"/>
              <a:t>corrupt Irish politicians / anti-Irish views</a:t>
            </a:r>
          </a:p>
          <a:p>
            <a:r>
              <a:rPr lang="en-US" dirty="0"/>
              <a:t>US imperial presence in Asia, Africa, and the Pacific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239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“Race Science”</a:t>
            </a:r>
          </a:p>
        </p:txBody>
      </p:sp>
      <p:pic>
        <p:nvPicPr>
          <p:cNvPr id="4" name="Content Placeholder 3" descr="racial types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5" b="50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95893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racial identity = physiognomy </a:t>
            </a:r>
            <a:r>
              <a:rPr lang="en-US" b="1" i="1" dirty="0"/>
              <a:t>&amp;</a:t>
            </a:r>
            <a:r>
              <a:rPr lang="en-US" dirty="0"/>
              <a:t> character</a:t>
            </a:r>
          </a:p>
          <a:p>
            <a:r>
              <a:rPr lang="en-US" dirty="0"/>
              <a:t>yardsticks for whiteness: civilization &amp; self-government / savagery and barbarism</a:t>
            </a:r>
          </a:p>
          <a:p>
            <a:r>
              <a:rPr lang="en-US" dirty="0"/>
              <a:t>biology = destiny</a:t>
            </a:r>
          </a:p>
          <a:p>
            <a:r>
              <a:rPr lang="en-US" dirty="0"/>
              <a:t>eugenics</a:t>
            </a:r>
          </a:p>
          <a:p>
            <a:r>
              <a:rPr lang="en-US" dirty="0"/>
              <a:t>whiteness as monolithic signifier of privilege</a:t>
            </a:r>
          </a:p>
          <a:p>
            <a:r>
              <a:rPr lang="en-US" dirty="0"/>
              <a:t>unequal access to whiteness </a:t>
            </a:r>
          </a:p>
        </p:txBody>
      </p:sp>
    </p:spTree>
    <p:extLst>
      <p:ext uri="{BB962C8B-B14F-4D97-AF65-F5344CB8AC3E}">
        <p14:creationId xmlns:p14="http://schemas.microsoft.com/office/powerpoint/2010/main" val="2782593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Racist Images 1870s</a:t>
            </a:r>
          </a:p>
        </p:txBody>
      </p:sp>
      <p:pic>
        <p:nvPicPr>
          <p:cNvPr id="7" name="Content Placeholder 6" descr="irishblack cartoon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62" b="3662"/>
          <a:stretch>
            <a:fillRect/>
          </a:stretch>
        </p:blipFill>
        <p:spPr/>
      </p:pic>
      <p:pic>
        <p:nvPicPr>
          <p:cNvPr id="8" name="Content Placeholder 7" descr="female contrasts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6" r="1475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20591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Anglo-Saxon White as Ideal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Charles Dudley Warner visiting the Holy Land:</a:t>
            </a:r>
          </a:p>
          <a:p>
            <a:pPr marL="0" indent="0">
              <a:buNone/>
            </a:pPr>
            <a:r>
              <a:rPr lang="en-US" dirty="0"/>
              <a:t>	“we find it easier to feel that Christ was born in New England than in Judea”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Warner on “new whites”:</a:t>
            </a:r>
          </a:p>
          <a:p>
            <a:pPr marL="0" indent="0">
              <a:buNone/>
            </a:pPr>
            <a:r>
              <a:rPr lang="en-US" dirty="0"/>
              <a:t>	“not at all the faces of the fair-haired race from which our Saviour is supposed to have come”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44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64</TotalTime>
  <Words>282</Words>
  <Application>Microsoft Office PowerPoint</Application>
  <PresentationFormat>On-screen Show (4:3)</PresentationFormat>
  <Paragraphs>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Georgia</vt:lpstr>
      <vt:lpstr>Wingdings</vt:lpstr>
      <vt:lpstr>Wingdings 2</vt:lpstr>
      <vt:lpstr>Civic</vt:lpstr>
      <vt:lpstr>Arbitrariness of Whiteness</vt:lpstr>
      <vt:lpstr>Grounds for Xenophobia</vt:lpstr>
      <vt:lpstr>Ideology of race</vt:lpstr>
      <vt:lpstr>Legal Xenophobia</vt:lpstr>
      <vt:lpstr>Late 19C–Early 20C Contexts</vt:lpstr>
      <vt:lpstr>“Race Science”</vt:lpstr>
      <vt:lpstr>Race Science</vt:lpstr>
      <vt:lpstr>Racist Images 1870s</vt:lpstr>
      <vt:lpstr>Anglo-Saxon White as Ideal</vt:lpstr>
      <vt:lpstr>Victorian Image of Jesus</vt:lpstr>
      <vt:lpstr>Modern Possible Facial Reconstruction</vt:lpstr>
      <vt:lpstr>Post–World War II Race Science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Arbitrariness of Whiteness</dc:title>
  <dc:creator>Sandy Camargo</dc:creator>
  <cp:lastModifiedBy>OLLI</cp:lastModifiedBy>
  <cp:revision>17</cp:revision>
  <dcterms:created xsi:type="dcterms:W3CDTF">2017-08-27T19:12:26Z</dcterms:created>
  <dcterms:modified xsi:type="dcterms:W3CDTF">2023-02-06T22:16:16Z</dcterms:modified>
</cp:coreProperties>
</file>