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2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86" r:id="rId3"/>
    <p:sldId id="287" r:id="rId4"/>
    <p:sldId id="288" r:id="rId5"/>
    <p:sldId id="284" r:id="rId6"/>
    <p:sldId id="285" r:id="rId7"/>
    <p:sldId id="261" r:id="rId8"/>
    <p:sldId id="295" r:id="rId9"/>
    <p:sldId id="277" r:id="rId10"/>
    <p:sldId id="278" r:id="rId11"/>
    <p:sldId id="279" r:id="rId12"/>
    <p:sldId id="296" r:id="rId13"/>
    <p:sldId id="280" r:id="rId14"/>
    <p:sldId id="276" r:id="rId15"/>
    <p:sldId id="299" r:id="rId16"/>
    <p:sldId id="300" r:id="rId17"/>
    <p:sldId id="274" r:id="rId18"/>
    <p:sldId id="275" r:id="rId19"/>
    <p:sldId id="257" r:id="rId20"/>
    <p:sldId id="258" r:id="rId21"/>
    <p:sldId id="262" r:id="rId22"/>
    <p:sldId id="263" r:id="rId23"/>
    <p:sldId id="264" r:id="rId24"/>
    <p:sldId id="265" r:id="rId25"/>
    <p:sldId id="294" r:id="rId26"/>
    <p:sldId id="282" r:id="rId27"/>
    <p:sldId id="283" r:id="rId28"/>
    <p:sldId id="281" r:id="rId29"/>
    <p:sldId id="273" r:id="rId30"/>
    <p:sldId id="260" r:id="rId31"/>
    <p:sldId id="259" r:id="rId32"/>
    <p:sldId id="293" r:id="rId33"/>
    <p:sldId id="290" r:id="rId34"/>
    <p:sldId id="289" r:id="rId35"/>
    <p:sldId id="291" r:id="rId36"/>
    <p:sldId id="266" r:id="rId37"/>
    <p:sldId id="267" r:id="rId38"/>
    <p:sldId id="268" r:id="rId39"/>
    <p:sldId id="269" r:id="rId40"/>
    <p:sldId id="270" r:id="rId41"/>
    <p:sldId id="298" r:id="rId42"/>
    <p:sldId id="271" r:id="rId43"/>
    <p:sldId id="297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0"/>
    <p:restoredTop sz="94422"/>
  </p:normalViewPr>
  <p:slideViewPr>
    <p:cSldViewPr snapToGrid="0">
      <p:cViewPr varScale="1">
        <p:scale>
          <a:sx n="117" d="100"/>
          <a:sy n="117" d="100"/>
        </p:scale>
        <p:origin x="10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4T12:43:17.19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2292 92 24575,'4'-8'0,"4"1"0,6 0 0,7 0 0,6-1 0,8 0 0,6 1 0,5 1 0,-2 3 0,-5 1 0,-4 2 0,-3 1 0,0 0 0,2 0 0,1-1 0,0 0 0,-1-2 0,-5 0 0,-3 0 0,-2 1 0,3 0 0,5 0 0,9 0 0,11 1 0,12 1 0,16 1 0,12 1 0,5 0 0,-1-2 0,-4 1 0,-7-2 0,-8 1 0,-7 0 0,-6-1 0,-1 1 0,8 0 0,11 1 0,16 1 0,-43-2 0,0 0 0,6 0 0,0 0 0,2 1 0,1-1 0,-2 0 0,0 0 0,-4 0 0,-2 0 0,44 0 0,-12-1 0,-4 0 0,8 1 0,-25 1 0,-1 0 0,16 0 0,-11 2 0,2-1 0,-22-1 0,-1 1 0,15-1 0,3 1 0,1 0 0,-1-1 0,-11 0 0,-1 0 0,-6 0 0,1 0 0,5 0 0,-3 0 0,11 1 0,30 1 0,-24-2 0,25 3 0,-40-3 0,1 1 0,1 0 0,1 1 0,4 0 0,2 0 0,6 0 0,2 0 0,4 0 0,1 0 0,2 0 0,-1-1 0,-2-1 0,-2-1 0,-3 0 0,-1-1 0,-4 0 0,0 0 0,-3 0 0,-1 0 0,0 1 0,-1-1 0,0 0 0,-1 0 0,-3 1 0,0-2 0,-4 1 0,-1 0 0,42-1 0,-6 1 0,-5 0 0,0 0 0,-2 1 0,-6 0 0,-6-1 0,-7 0 0,-4-1 0,0-1 0,4 0 0,9-1 0,13 1 0,14 2 0,-45 1 0,1-1 0,-1 2 0,1-1 0,-3 0 0,-1 0 0,42 0 0,-6-1 0,1 1 0,2 1 0,1 0 0,-7 0 0,-12 1 0,-12 1 0,-6 3 0,2 2 0,3 4 0,2 2 0,1 2 0,2 3 0,2 4 0,0 3 0,0 1 0,-2 0 0,2 2 0,3 4 0,2 3 0,-1-1 0,-5-5 0,-13-9 0,-12-7 0,-9-3 0,-3 1 0,2 3 0,2 1 0,-3 0 0,-2 1 0,-1 2 0,-1 4 0,1 4 0,1 2 0,-1 2 0,-3-3 0,-4-5 0,-6-3 0,-4-1 0,-1 2 0,-1 2 0,0 8 0,-2 9 0,1 9 0,-2 9 0,-1-2 0,0 0 0,-1-4 0,-1-7 0,0-8 0,-2-8 0,-2-4 0,-2-2 0,-2 2 0,-2 0 0,-2 1 0,-4 2 0,-2 0 0,-2 2 0,-2-1 0,-1-1 0,0-2 0,-1-4 0,-2-3 0,-3-5 0,-6-3 0,-6-1 0,-3-3 0,-4-2 0,-1-3 0,-2-1 0,0 0 0,1 2 0,0-2 0,-5 1 0,-8-1 0,-8 1 0,-4 0 0,5 1 0,6-1 0,5-1 0,2-2 0,-4-1 0,-2-1 0,-1 1 0,3-1 0,7 2 0,9 0 0,7 0 0,7 0 0,6 0 0,5 0 0,4 0 0,5 0 0,3 0 0,3 0 0,-5 0 0,-5 0 0,-6-1 0,-4 1 0,0-1 0,4 0 0,4 0 0,5 1 0,3 0 0,1 0 0,3 0 0,0 0 0,1 0 0,2 0 0,0 0 0,-1 0 0,-2 1 0,-1 0 0,-4 0 0,-2 1 0,-3 1 0,-3-1 0,-1 0 0,0 0 0,1 0 0,0 0 0,-1 0 0,0 0 0,-1 1 0,0-1 0,0 0 0,0 1 0,-1-1 0,-1 1 0,1 0 0,-2 0 0,-1 0 0,-1 0 0,-4 1 0,-3 0 0,0 1 0,-2 1 0,0 0 0,-4 4 0,-7 4 0,-12 5 0,-9 6 0,-7 1 0,1 2 0,6-3 0,10-3 0,9-3 0,5-4 0,0-3 0,-2-2 0,-2-2 0,2-1 0,4-3 0,5 0 0,2 0 0,0 0 0,-3 2 0,-1 2 0,-3 0 0,0 1 0,1-2 0,2-1 0,-2-1 0,-4 0 0,-3 1 0,-5-2 0,-3 0 0,-9-2 0,-13-1 0,-15 0 0,38-2 0,-2 1 0,-5-1 0,-1-1 0,-5 0 0,0-1 0,-1 0 0,1 0 0,3 0 0,2-1 0,6 1 0,2-1 0,-41-3 0,11 0 0,7 0 0,4 1 0,3 0 0,2 0 0,2 2 0,4 0 0,3 0 0,2 0 0,-3 0 0,-8-1 0,-14-3 0,32 3 0,-2 1 0,-6-2 0,-1 1 0,-4-1 0,1 1 0,0 0 0,2 0 0,2 1 0,1-1 0,0 0 0,1 1 0,0-1 0,0 0 0,1 0 0,-1 1 0,4-1 0,0 2 0,-40-5 0,9 3 0,3-1 0,-1 0 0,-1 1 0,-1-1 0,2 1 0,3-1 0,1 0 0,2 0 0,0 0 0,1 0 0,5 0 0,5 2 0,8 1 0,10 2 0,9-1 0,7 1 0,3 1 0,0-1 0,-3 1 0,0 0 0,-1 0 0,1 0 0,3 1 0,2 0 0,-1 0 0,-1 1 0,-4 1 0,-4-1 0,-6 0 0,-10 0 0,-12-1 0,-12-1 0,-4 0 0,1 1 0,4 0 0,3 0 0,2 0 0,-2 1 0,-2 0 0,-1-1 0,-1 0 0,4-1 0,6 0 0,7 0 0,6 0 0,-1 0 0,-3-1 0,-4 1 0,-4-1 0,-8 0 0,-9-1 0,-3 1 0,4-2 0,11 0 0,16 0 0,6 0 0,3 0 0,0 0 0,1 0 0,2 1 0,0-1 0,0 0 0,0 0 0,-1-2 0,-3-1 0,-5 0 0,-5-2 0,-1-1 0,6-1 0,7-1 0,3 0 0,-2-4 0,-14-8 0,-16-9 0,-10-6 0,-1-2 0,14 6 0,18 8 0,19 6 0,10 2 0,4 1 0,-1-5 0,-4-6 0,-5-7 0,-8-10 0,-8-8 0,-4-2 0,-1 0 0,2 2 0,2 4 0,3 2 0,3 3 0,5 2 0,4 2 0,4 2 0,6 4 0,4 3 0,3 2 0,4 2 0,1-1 0,1-1 0,3-3 0,0-5 0,1-1 0,1 0 0,0 3 0,3 4 0,0 6 0,1 2 0,1 0 0,1 1 0,4-2 0,3 0 0,4-2 0,4-1 0,-1 0 0,1 3 0,1 1 0,1 0 0,3 0 0,5 1 0,5-1 0,9 0 0,6 0 0,4-1 0,1 3 0,-3 3 0,-4 2 0,-3 2 0,3 1 0,4 0 0,3-1 0,0 1 0,-4 2 0,-7 3 0,-5 1 0,-1 1 0,5 1 0,6 1 0,10 2 0,10 1 0,5 0 0,0 0 0,-5-1 0,-6 1 0,-6-1 0,-1 1 0,-3 1 0,-3-1 0,-8 1 0,-8 0 0,-5 1 0,0 0 0,1 0 0,6 0 0,2 0 0,0 1 0,0 0 0,-2 0 0,-1 0 0,-2 0 0,-3 0 0,-4 0 0,-2 0 0,1-1 0,5 1 0,5 0 0,3 0 0,-3 2 0,-6-2 0,-7 0 0,-8 0 0,-6-1 0,-4-1 0,-5 7 0,-3 7 0,-2 5 0,0 4 0,2-11 0,2-4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3T22:06:09.2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420 1022 24575,'19'0'0,"-4"1"0,-2-1 0,0 1 0,2 0 0,4 1 0,2 1 0,0 0 0,-3 0 0,-4-2 0,-5 1 0,0-1 0,4 0 0,4 1 0,8 0 0,5 1 0,3 0 0,1 1 0,-3 0 0,-3-2 0,1 0 0,4 0 0,8 0 0,9 0 0,6 0 0,-2 0 0,-7 0 0,-13-1 0,-16-1 0,-5 0 0,-5-2 0,6 1 0,3-1 0,2-1 0,-2 1 0,-3-3 0,-1-5 0,1-6 0,3-7 0,1-4 0,-1-1 0,-3 2 0,-5 1 0,-3 4 0,-2 2 0,-1 3 0,1 2 0,-1 0 0,0-1 0,0-1 0,-1 2 0,-1 3 0,1 1 0,-1 1 0,0 0 0,0 0 0,1 1 0,-1-1 0,1 0 0,-1 0 0,1 0 0,1 1 0,0-1 0,3-4 0,0-4 0,1-2 0,-1-1 0,0 2 0,-1 2 0,-1 3 0,-1-1 0,0 2 0,-1-2 0,0 0 0,-1-1 0,0 0 0,0 2 0,0 1 0,-1 1 0,0 1 0,0-1 0,0-1 0,-1-4 0,-1-3 0,0-4 0,-2 0 0,0 0 0,-2 4 0,-1 1 0,1 2 0,-1 1 0,-1 1 0,-1 1 0,0 2 0,0-1 0,-2 1 0,-3-4 0,-3-1 0,-1-2 0,0 3 0,0 2 0,2 3 0,0 2 0,2 2 0,1 1 0,4 1 0,0 2 0,0 0 0,-5-1 0,-6-2 0,-8-1 0,-6-2 0,-2 2 0,3-1 0,3 2 0,3 2 0,2 0 0,2 2 0,0 1 0,2 0 0,0 0 0,1-1 0,0 1 0,-4-1 0,-1 0 0,1 0 0,2 1 0,2-1 0,2 1 0,1 1 0,2 0 0,0 0 0,0 0 0,-2 1 0,-2 0 0,0-1 0,-2 1 0,-1 1 0,-3 0 0,0 1 0,-1 0 0,1 0 0,1 0 0,3 0 0,1 0 0,1 0 0,2-1 0,1 2 0,-1 0 0,1-1 0,2 1 0,2-1 0,0 1 0,0 0 0,0 1 0,-1 1 0,-1 0 0,-1 2 0,0-1 0,2 1 0,1 0 0,1 0 0,0 0 0,0-1 0,1-2 0,1 1 0,0 0 0,2 0 0,0-2 0,3-1 0,-1 0 0,0 3 0,-2 4 0,-1 3 0,-1 1 0,0 1 0,-1 0 0,1-1 0,2-1 0,3-3 0,1 0 0,1-1 0,0 2 0,0 2 0,0 0 0,1 1 0,0 1 0,1-3 0,-1 0 0,2 0 0,0-1 0,1 1 0,2 0 0,0 0 0,2 2 0,2 2 0,0 0 0,1 1 0,0 0 0,2 1 0,3 5 0,2 2 0,2 2 0,-2-3 0,-4-4 0,-2-4 0,-3-5 0,-1-2 0,-1-1 0,1-1 0,0 3 0,2 2 0,2 1 0,4 1 0,1 0 0,2 0 0,-3-1 0,-2-3 0,-5-4 0,-2 3 0,1 2 0,2 7 0,3 1 0,-2-4 0,0-5 0,-4-4 0,0-2 0,1-2 0,1 0 0,2 0 0,3 1 0,-1-1 0,-1-1 0,-2 1 0,-2-1 0,0 2 0,2 0 0,2 0 0,3 0 0,-2 0 0,-2-2 0,-1 0 0,-1-1 0,0 0 0,2 0 0,-5 0 0,2-1 0,-2 0 0,2 1 0,-3 0 0,-32-4 0,20 2 0,-22-2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3T22:06:50.46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269 100 16383,'34'-10'0,"4"0"0,2 0 0,3 2 0,1 3 0,-2 2 0,-2 2 0,-1 1 0,-4-1 0,-2-1 0,-3 0 0,-1-1 0,2 1 0,1 1 0,0 1 0,-2-1 0,-5 1 0,-6-2 0,-5 1 0,-6 1 0,-2-1 0,-2 1 0,4 0 0,10 0 0,12 1 0,11 1 0,1 1 0,-4-1 0,-10-1 0,-8 0 0,-7-1 0,-5 1 0,1-1 0,1 2 0,3 0 0,2 2 0,2 2 0,2 1 0,0 1 0,1 1 0,-1 1 0,0 3 0,2 2 0,1 2 0,-3-2 0,-4-2 0,-5-3 0,-5-1 0,0 2 0,2 5 0,3 4 0,1 4 0,0 1 0,-1 1 0,0 0 0,0 2 0,1 1 0,-2-2 0,0 0 0,-1-2 0,-1 1 0,-1 0 0,-1 0 0,-1-1 0,0 0 0,-2-2 0,-1 0 0,1 1 0,-1-1 0,1-3 0,-1-5 0,-1 0 0,-1 2 0,0 5 0,-1 1 0,0 0 0,-2 4 0,1-10 0,-3 14 0,0-8 0,-2 6 0,0 1 0,-1-3 0,-1 1 0,-1-2 0,-1-1 0,0-3 0,2-1 0,1-1 0,1-3 0,-1-2 0,-1-2 0,0 1 0,-5 3 0,-3 2 0,-4 4 0,-2 1 0,1-1 0,1-3 0,4-3 0,4-5 0,4-2 0,1-3 0,-1 0 0,-2 1 0,-2 2 0,-1 1 0,0 1 0,-1-2 0,-2 0 0,-4 0 0,-6 0 0,-5 2 0,-2-1 0,3-3 0,7-3 0,7-2 0,6 0 0,2-1 0,2 0 0,0 1 0,2-1 0,1 0 0,1-1 0,-2 1 0,0 0 0,-3 1 0,0 0 0,-4-2 0,-5 1 0,-6-2 0,-5 0 0,-4 0 0,1 0 0,-1 0 0,2 0 0,1 0 0,0-2 0,0 0 0,4 0 0,4 0 0,4 0 0,1 0 0,1 0 0,3 0 0,3 1 0,3 1 0,2-1 0,0 1 0,-2-1 0,-1 0 0,-2-1 0,0-1 0,-2-2 0,-3 0 0,-1-1 0,1 1 0,4 1 0,1-1 0,0 1 0,0-1 0,0-2 0,-2-4 0,-3-5 0,-3-4 0,0-1 0,2 1 0,-2-1 0,-2-2 0,-2-3 0,1 0 0,3 4 0,6 5 0,4 6 0,4 3 0,0 0 0,-2-2 0,0-2 0,-1 0 0,2 0 0,1-1 0,-1-1 0,1-3 0,-1 2 0,1 1 0,1 4 0,2 0 0,0-3 0,-2-5 0,0-2 0,0-1 0,1 5 0,0 4 0,2 3 0,0 0 0,-1-2 0,1 0 0,-1 1 0,1 0 0,0-2 0,1-1 0,0-3 0,0 1 0,0 0 0,1-2 0,-1-3 0,2-3 0,-1-1 0,1 1 0,-1 0 0,1 0 0,-1 3 0,0 2 0,0 3 0,0 0 0,0-3 0,1 1 0,-1 2 0,-1 5 0,1 1 0,-1-1 0,1-2 0,0-2 0,-1 3 0,0 1 0,0 5 0,0 1 0,1-2 0,0 2 0,2-4 0,-1 3 0,0 0 0,2-2 0,-1-2 0,1-2 0,-2 0 0,0 2 0,0 3 0,-1 1 0,2-3 0,1-4 0,2-3 0,-2 1 0,0 4 0,-3 4 0,1 2 0,0 1 0,3-5 0,1-2 0,1-4 0,0 1 0,-1 0 0,-3 5 0,0 2 0,-1 3 0,2-2 0,3-2 0,1-2 0,-1 3 0,-1-1 0,0 1 0,0-1 0,-3 2 0,0 0 0,-1 2 0,5-2 0,3-1 0,-1-1 0,-3 2 0,-4 2 0,0 0 0,1-1 0,0 0 0,0-1 0,-1 1 0,0-2 0,0 1 0,0-2 0,0 3 0,0 0 0,0 1 0,2-1 0,-1 1 0,0 0 0,0-2 0,0-1 0,-1 0 0,-2 2 0,-8-5 0,-19-8 0,-36-12 0,26 9 0,-12 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19:40:01.31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406 198 16383,'57'-40'0,"-3"4"0,-14 14 0,7 1 0,10 2 0,12 3 0,8 3 0,2 3 0,-2 3 0,-7 2 0,-2 2 0,-4 0 0,0 1 0,0 1 0,8 1 0,-16 1 0,40 3 0,-42-1 0,-5 1 0,4 1 0,43 5 0,-15-2 0,-16-1 0,2 0 0,30 4 0,-42-4 0,0 0 0,43 8 0,-18 1 0,15 6 0,-40-9 0,2 1 0,5 1 0,0 0 0,-3 0 0,-1 0 0,-7-2 0,-1 1 0,37 10 0,-9-1 0,1 2 0,3 1 0,-4 0 0,-11 0 0,-12-3 0,-9 0 0,-5 3 0,2 7 0,2 7 0,-4 0 0,0 7 0,0 7 0,-2 6 0,2 11 0,-2 1 0,-4 2 0,-2-3 0,-9-7 0,-8-9 0,-6-1 0,-4 1 0,-3 7 0,-2 10 0,-4 9 0,-4 9 0,-2 8 0,0-2 0,0-3 0,1-7 0,0-6 0,-1-5 0,-1-3 0,1-8 0,-1-5 0,0-4 0,-1-2 0,-1-1 0,1-5 0,0-1 0,0-3 0,-2 1 0,-2 1 0,-2-1 0,-3-1 0,-3-2 0,-3-3 0,-4 1 0,-6 1 0,-6 4 0,-7 3 0,-4 1 0,-1 0 0,0-2 0,1-4 0,2-2 0,4-4 0,1-1 0,2-1 0,-4 2 0,-4 1 0,-4 0 0,-1 2 0,-2-2 0,2-1 0,0-4 0,3-5 0,4-7 0,3-4 0,0-4 0,-4-2 0,-9-2 0,-9 0 0,-8-2 0,-3-1 0,-2-1 0,3-1 0,0 0 0,-1-1 0,-3 0 0,-3-1 0,2-1 0,5-2 0,0-2 0,-4-3 0,-8-3 0,-4-1 0,5-1 0,13 2 0,17 1 0,13 1 0,7 0 0,-1-1 0,-4-3 0,-9-4 0,-7-6 0,-5-3 0,-1-4 0,4 2 0,9 1 0,8 4 0,5 0 0,3 0 0,1 0 0,-2-2 0,-1-6 0,0-3 0,5-2 0,8 3 0,9 2 0,5-2 0,1-9 0,0-10 0,1-10 0,1-9 0,2-5 0,1-2 0,2 1 0,-2 0 0,1 3 0,0 1 0,1 2 0,1 2 0,2 1 0,0 0 0,2 1 0,1 0 0,2 0 0,1 1 0,1 4 0,1 3 0,0 4 0,1 6 0,1 3 0,1 4 0,1 2 0,2-1 0,2-2 0,0-2 0,1-4 0,-2-2 0,0 4 0,-1 5 0,0 7 0,-1 2 0,1 3 0,-3 1 0,-1 1 0,0 0 0,0 1 0,0 3 0,-1 4 0,1 1 0,0 0 0,1-1 0,0-2 0,2-1 0,0-3 0,4-5 0,1-4 0,1-3 0,0 0 0,0 1 0,0 2 0,-1 3 0,-2 4 0,0 5 0,-1 3 0,1-1 0,4-3 0,3-3 0,4-2 0,1 0 0,-2 4 0,-5 4 0,-7 7 0,-5 5 0,-2 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19:40:07.51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1195 289 16383,'-88'9'0,"2"-1"0,21-2 0,6-2 0,9 0 0,8 0 0,3-1 0,2 2 0,1 0 0,1 1 0,4 2 0,1 2 0,0 2 0,0 3 0,0 3 0,-2 3 0,-4 5 0,-3 4 0,-3 3 0,4 0 0,5 0 0,6-1 0,3 0 0,1 2 0,-1 6 0,-3 10 0,-1 8 0,-2 11 0,2 8 0,3 7 0,3 6 0,7-4 0,6-4 0,5-9 0,5-5 0,2 0 0,4 0 0,2 4 0,3 3 0,2-2 0,2-3 0,5-4 0,6 1 0,9 8 0,12 12 0,-19-38 0,2 1 0,3 1 0,2 0 0,0-2 0,2-1 0,3 0 0,1-2 0,4 1 0,1 0 0,4 1 0,2 0 0,4 2 0,2-1 0,-1-2 0,2-2 0,-1-3 0,0-3 0,-2-3 0,1-3 0,-1-3 0,0-3 0,0-2 0,-1-2 0,1-1 0,-1 0 0,-1-2 0,0 1 0,-3-2 0,-1 0 0,43 16 0,-12-5 0,-7-5 0,-3-2 0,0-1 0,3-4 0,0-2 0,-2-4 0,-1-2 0,-3-2 0,2-2 0,5-3 0,9-1 0,7 0 0,4 2 0,3 0 0,-1 1 0,-2-1 0,-5-3 0,-8-1 0,-7-5 0,1-6 0,11-7 0,-38 7 0,2-2 0,4-1 0,2-1 0,4-1 0,0 0 0,3-1 0,0 0 0,4-2 0,0 1 0,0 0 0,-1-1 0,-3 1 0,-2 0 0,-5 1 0,-2-1 0,-7 2 0,-3-2 0,39-19 0,-10-4 0,-8-7 0,-3-7 0,-2-7 0,-2-5 0,-3-2 0,-7 1 0,-6 0 0,-4 1 0,-3-2 0,-4-6 0,-2-2 0,-3 0 0,-7 4 0,-5 4 0,-3 3 0,-3-1 0,-1 1 0,0 2 0,-3 1 0,-2 2 0,-1 0 0,-1 3 0,-1 2 0,0 2 0,-1 1 0,-1 1 0,-4-3 0,-4-1 0,-6-1 0,-4 0 0,-3 3 0,-5-2 0,-4-1 0,-5-3 0,-3 0 0,-5 1 0,-3 4 0,-4 1 0,-4 3 0,-3 0 0,-8-2 0,-7-1 0,-6 0 0,-5 2 0,2 2 0,6 7 0,11 7 0,4 4 0,3 5 0,-4 3 0,-4 2 0,-3 2 0,0 0 0,-5 1 0,-11-1 0,-11-2 0,43 10 0,-1 0 0,2 1 0,0-1 0,-43-8 0,13 6 0,14 4 0,8 2 0,7 2 0,1 1 0,-3-1 0,-4 2 0,-3 0 0,0 1 0,1 0 0,0 0 0,-2 1 0,-8-1 0,-10-1 0,-4 0 0,3 0 0,12 1 0,14 3 0,15 0 0,9 0 0,3 1 0,2 1 0,-3 1 0,-4-1 0,-4 0 0,-7 1 0,-6-1 0,-2 1 0,0 1 0,6 0 0,3 0 0,3-1 0,-1 0 0,-1 0 0,-2 1 0,-1 0 0,-1 0 0,0 0 0,0 1 0,3 0 0,2 1 0,3 0 0,0 1 0,1 0 0,1-1 0,2-1 0,3 0 0,-1-2 0,15 0 0,0 1 0,8 1 0,-12 6 0,-11 6 0,10-5 0,2-1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19:23:05.11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518 1058 16383,'33'-47'0,"0"6"0,-10 16 0,-5 8 0,-7 7 0,-3 0 0,6-11 0,1-1 0,7-10 0,-4 5 0,1 0 0,2 0 0,2 0 0,1 3 0,-1 2 0,0 0 0,2-2 0,3-3 0,2-1 0,3-2 0,3 0 0,2-1 0,1 1 0,0 1 0,-1 1 0,3-1 0,3 0 0,7-2 0,6-1 0,4 0 0,3 1 0,0 1 0,1 1 0,-1 1 0,-2 3 0,-4 4 0,-6 5 0,0 4 0,7 2 0,13 1 0,19-1 0,-37 5 0,2 1 0,4 0 0,0 1 0,0 0 0,-1 1 0,-3 0 0,-2 1 0,39 0 0,-9 0 0,-7 2 0,-2 2 0,-2 0 0,-4 0 0,-3-1 0,1 0 0,4 1 0,10 4 0,13 6 0,-43-5 0,0 1 0,0 1 0,0-1 0,44 10 0,-10-3 0,-6-1 0,-1 0 0,-1 1 0,-2-2 0,-7-1 0,-4-2 0,-3-1 0,0-1 0,-3 1 0,-7-1 0,-7-1 0,-6-2 0,-4 1 0,-1 0 0,1 3 0,3 1 0,2 3 0,7 2 0,6 4 0,6 2 0,6 3 0,-1 1 0,-2 1 0,-4 0 0,-4-2 0,1 1 0,3 3 0,1 4 0,-3 3 0,-5 0 0,-6 3 0,-3 4 0,0 6 0,1 7 0,2 8 0,1 6 0,0 8 0,-1 8 0,-23-40 0,1 0 0,-1 2 0,-1 0 0,0 1 0,0 1 0,0 3 0,-1 0 0,0 3 0,0 2 0,0 1 0,-2 1 0,1 0 0,-1 2 0,0 0 0,0 1 0,-1 2 0,0 0 0,1 0 0,-1 0 0,0 0 0,-1 0 0,0-2 0,0-1 0,-2-4 0,0 0 0,-3-3 0,-1-1 0,-2-4 0,-1 0 0,0 44 0,-5-7 0,-2 1 0,-3 3 0,-1 2 0,1 3 0,1-1 0,0-10 0,-1 7 0,0 5 0,-2-3 0,-1-1 0,-1-18 0,-3-8 0,-2 2 0,-5 6 0,-3 10 0,-4 9 0,11-44 0,-1 0 0,-1 1 0,-1 0 0,-2 0 0,-1 0 0,-1-2 0,-2 0 0,-1-1 0,-2 0 0,-4 1 0,-1 0 0,-5 2 0,-2 1 0,-4 3 0,-2 1 0,-2 2 0,-2 0 0,0 0 0,1 0 0,1-3 0,2 0 0,2-4 0,1-1 0,1-3 0,0-2 0,0-3 0,-1-2 0,-1-3 0,0-2 0,0-2 0,0 0 0,0-2 0,1 0 0,0 0 0,1 0 0,-34 27 0,11-3 0,9-3 0,8-7 0,5-4 0,4-7 0,3-6 0,0-3 0,-2 0 0,-4-1 0,-5 0 0,-4 0 0,-3 1 0,-5-1 0,-3-1 0,-3 0 0,-4 0 0,0 0 0,2-1 0,3-4 0,4-2 0,-4-2 0,-8-3 0,-7-3 0,-5-2 0,0-4 0,-1-1 0,-6 0 0,-11-3 0,44 0 0,-3-2 0,-7-1 0,-2-2 0,-6-2 0,0-1 0,2-1 0,1 1 0,4 0 0,4 0 0,10 1 0,4 0 0,-30-8 0,11 0 0,7 0 0,0-1 0,-6-3 0,-7-3 0,-6-3 0,-4-1 0,-3-2 0,-6-2 0,40 13 0,-1 0 0,-7-3 0,-3-1 0,-7-3 0,-1 0 0,-3-2 0,0 0 0,2 1 0,2-1 0,7 3 0,4 1 0,10 3 0,3 0 0,-28-16 0,19 5 0,11 3 0,10 2 0,7 2 0,1-4 0,-5-9 0,-5-8 0,-5-7 0,0-3 0,5 3 0,5 3 0,3 2 0,4 0 0,2-5 0,3-4 0,2-5 0,1-4 0,2-2 0,1-2 0,2-3 0,1-2 0,0-4 0,1-2 0,0-3 0,1-2 0,3 3 0,1 1 0,2 3 0,1-1 0,0-3 0,1-3 0,1 0 0,0 3 0,1 6 0,1 4 0,2 6 0,2 3 0,1-1 0,0 0 0,0 1 0,0 3 0,2 5 0,1 2 0,-2-3 0,-1-5 0,-1-6 0,1-4 0,1 2 0,1 4 0,0 4 0,0 3 0,1-1 0,1 2 0,3-1 0,1-1 0,-1-4 0,1-1 0,-2 2 0,-1 4 0,-1 9 0,-3 11 0,-1 10 0,-1 10 0,-2 7 0,4-10 0,-1 0 0,6-14 0,0 1 0,0-2 0,0 2 0,-3 6 0,-2 5 0,-2 2 0,-1 1 0,0 3 0,-1 0 0,1 0 0,0-3 0,3-5 0,1-9 0,3-7 0,2-5 0,0 2 0,-2 5 0,-3 8 0,-3 8 0,-2 6 0,-1 2 0,1 0 0,-1 3 0,2-4 0,0 1 0,0-3 0,1-3 0,-2 0 0,0 2 0,-2 6 0,1-8 0,1 7 0,1-9 0,-1 10 0,0 1 0,-1-4 0,0 3 0,0-4 0,-1 6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4T13:19:42.9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5063 8306 24575,'-31'10'0,"0"0"0,-2 1 0,-3 1 0,-4-3 0,-3 0 0,-4-3 0,-4 0 0,-6 0 0,-7 0 0,-9 0 0,-8-1 0,-14 0 0,40-3 0,-3 0 0,-5 0 0,-3 0 0,-4 0 0,-3 0 0,-3-1 0,-2 0 0,-4 0 0,-1 0 0,-3-1 0,-1 0 0,-2-1 0,-1-1 0,-1 1 0,0-2 0,1 0 0,0-2 0,-1 0 0,-2-1 0,-3 0 0,-1 0 0,30 1 0,1 0 0,-1 0 0,-1 0 0,0 0 0,1 0 0,-28-2 0,3 0 0,12 0 0,3 0 0,13 0 0,4 1 0,-34-4 0,21 2 0,18 2 0,13 1 0,10 2 0,6 1 0,7 0 0,7 2 0,3-1 0,4 1 0,0 0 0,0-1 0,0 1 0,-2-1 0,1 1 0,-3-1 0,-2-1 0,-7-2 0,-5-2 0,-6-4 0,-6-5 0,-4-5 0,-5-7 0,-2-6 0,-3-8 0,-2-10 0,-2-10 0,-1-7 0,0-7 0,0-5 0,0-4 0,28 41 0,-1 0 0,-25-42 0,3 1 0,2 2 0,2 2 0,1 0 0,2 1 0,0-3 0,1-1 0,4 0 0,4 1 0,6-4 0,5-7 0,11 44 0,1-2 0,-1-4 0,1-1 0,-2-2 0,1-2 0,-1-3 0,0 0 0,1-4 0,0-1 0,2-1 0,1 0 0,1 0 0,2 0 0,0 4 0,2 1 0,0 4 0,0 2 0,1 6 0,0 1 0,0-37 0,0 16 0,1 17 0,2 13 0,2 10 0,0 6 0,1 2 0,-1 1 0,1 0 0,1-2 0,0-3 0,2-6 0,2-13 0,3-12 0,3-16 0,4-14 0,-8 41 0,0-2 0,2-4 0,-1-1 0,2-1 0,-1 0 0,1 0 0,0 0 0,-1 2 0,1 1 0,-1 3 0,-1 2 0,12-40 0,-2 11 0,-2 6 0,0 7 0,-4 5 0,-2 6 0,-1 7 0,2-8 0,-7 24 0,8-20 0,-5 15 0,3-11 0,1-5 0,-2 8 0,-1 3 0,-2 4 0,-2 5 0,-2 7 0,-1 4 0,-2 9 0,0 0 0,-1 5 0,1-3 0,0-2 0,0 0 0,1-4 0,3-6 0,3-5 0,4-8 0,3-6 0,4-6 0,2-6 0,2-3 0,-1 0 0,0 2 0,-1 4 0,-1 4 0,-2 4 0,-2 3 0,0 0 0,-1 1 0,1-2 0,1-2 0,0-1 0,1-1 0,1 1 0,0 0 0,3-4 0,1-2 0,3-6 0,3-5 0,1-1 0,2-2 0,0 2 0,-2 3 0,-2 3 0,-1 4 0,-3 4 0,-4 5 0,-2 7 0,-4 6 0,-1 3 0,-1 2 0,0 0 0,1 0 0,0 1 0,1-1 0,0 0 0,1 1 0,1-2 0,1-1 0,1 0 0,1-3 0,3-3 0,4-3 0,3-4 0,3-2 0,2 0 0,0 0 0,0 2 0,-1 1 0,3-1 0,2 0 0,3-3 0,1-1 0,3-2 0,-1 2 0,-1 2 0,-2 3 0,-1 4 0,3 2 0,3 0 0,6-1 0,5 0 0,7 0 0,1 2 0,2 2 0,-1 2 0,-4 4 0,-3 2 0,-3 1 0,-2 1 0,-2 0 0,0 0 0,-3 0 0,0 1 0,-1 1 0,-1 2 0,1 1 0,3 2 0,6 2 0,7 2 0,10 1 0,8 0 0,10 0 0,-44 5 0,1-1 0,1 1 0,1-1 0,-1 1 0,0 0 0,46 0 0,-7-1 0,-8 1 0,-8-1 0,-3 0 0,0 0 0,1 0 0,-1-1 0,0 1 0,0 0 0,-2 1 0,-2 0 0,-2 1 0,1 1 0,1 2 0,1 2 0,1 3 0,-1 1 0,3 3 0,3 0 0,6 1 0,10-1 0,-42-5 0,2-1 0,2 1 0,1-1 0,1 1 0,2-1 0,1-1 0,1 0 0,1-1 0,1 0 0,2 0 0,-1 0 0,-1-1 0,0 0 0,1 1 0,-1-1 0,-1 0 0,1 1 0,-2-1 0,-1 0 0,-2 0 0,0-1 0,-4 1 0,0 0 0,-1-1 0,0 1 0,1 1 0,1 0 0,1 1 0,0 0 0,-1 2 0,-1-1 0,46 9 0,-3 2 0,-46-8 0,1 1 0,6 1 0,0 0 0,5 3 0,0 0 0,2 0 0,-1 1 0,-1 0 0,-1 0 0,-5-2 0,0 1 0,-4-2 0,-1 0 0,-1 0 0,-1 0 0,1 1 0,0-1 0,1 1 0,1 0 0,1 1 0,0 1 0,-1 0 0,0 0 0,-1 1 0,1 0 0,-1 1 0,1 0 0,2 1 0,-1 1 0,0 0 0,0 1 0,0 1 0,-2 1 0,-1-1 0,0 2 0,-1 0 0,-1 2 0,4 2 0,0 1 0,1 1 0,1 2 0,1 1 0,0 0 0,-2 0 0,-1 0 0,-4-2 0,-1 0 0,36 25 0,-7-3 0,-2 2 0,3 6 0,-4 0 0,-7-1 0,-14-6 0,-12-4 0,-6 1 0,-5 4 0,0 6 0,-1 7 0,-2 6 0,-2 4 0,-5 2 0,-4 3 0,-5 0 0,-3 0 0,-3 1 0,-2 2 0,0 7 0,-1 4 0,-1-46 0,0 0 0,0 1 0,-1 0 0,-2 47 0,-1-6 0,0-9 0,-2-7 0,-1-3 0,1-4 0,0 0 0,0-1 0,-1-4 0,-2 0 0,0-3 0,-1-3 0,-1-1 0,1-1 0,-2-1 0,-2 10 0,6-26 0,-5 20 0,4-17 0,-2 12 0,-3 4 0,1-4 0,-2 1 0,-1 1 0,-1 2 0,-2 2 0,-2 1 0,-2 2 0,-1 2 0,-3 0 0,-2 1 0,-1 2 0,0-1 0,-1 1 0,-1 0 0,-1 2 0,-3 1 0,-3 4 0,-4 3 0,-5 5 0,22-41 0,0 0 0,-1 1 0,0-1 0,0 0 0,1 0 0,-27 39 0,5-5 0,3-5 0,1-5 0,2-4 0,-1-3 0,0-2 0,2-3 0,-2 1 0,-1 0 0,-3 3 0,-2 2 0,-3 1 0,-1 0 0,0-3 0,3-4 0,3-2 0,4-6 0,5-4 0,2-4 0,2-2 0,-1 0 0,0-1 0,-3 0 0,-1 2 0,-3 0 0,-2 1 0,-1 2 0,0-2 0,2 0 0,2-2 0,5-4 0,4-5 0,5-4 0,5-5 0,3-2 0,2-3 0,-1-1 0,-1 2 0,-2 0 0,-3 1 0,-3 2 0,0 0 0,-1 0 0,-2 0 0,0 1 0,-1-1 0,0-2 0,1-1 0,-1-2 0,0-1 0,-1-2 0,0-1 0,0-1 0,-2 0 0,-1 1 0,-1 0 0,0 0 0,0 1 0,-1-2 0,1 0 0,0-2 0,1-1 0,2 1 0,0-1 0,0 1 0,-2 0 0,-2-1 0,-1 1 0,-2-1 0,-1-1 0,-4 0 0,-3-1 0,-1 1 0,-1 0 0,5 1 0,1 0 0,2 1 0,1 1 0,2 0 0,3-1 0,3 0 0,3 0 0,4-1 0,3 0 0,4 0 0,3-1 0,0 1 0,-2 1 0,-2 1 0,-4 1 0,-2 0 0,-2 0 0,-2 0 0,1 1 0,0-1 0,0 1 0,0-1 0,2 1 0,1-2 0,1 0 0,0 0 0,0 0 0,-3 2 0,0 0 0,-1 0 0,2-2 0,2 0 0,3-1 0,1 0 0,0-1 0,-1 0 0,0 0 0,-1-1 0,-2 1 0,-1-1 0,-1 1 0,0-1 0,2 1 0,1-1 0,1 0 0,1 1 0,0 1 0,1 0 0,1 0 0,0-1 0,2 1 0,1-2 0,3 1 0,0 0 0,1-1 0,1 0 0,-1 1 0,1 0 0,0 0 0,0 0 0,3-1 0,-2 1 0,-2 1 0,-3 2 0,-3 1 0,0 1 0,-2 2 0,2 0 0,0-1 0,3-2 0,3-1 0,4-3 0,2 0 0,3-2 0,2-1 0,0 1 0,0-1 0,-1 1 0,-1 0 0,-2 2 0,-1 0 0,0 1 0,0-1 0,0-1 0,-1 0 0,0 0 0,-2 1 0,-3 1 0,-4 1 0,-2 1 0,-3 1 0,-2 0 0,1 1 0,-2 1 0,0 1 0,-1-1 0,3-2 0,4-1 0,3-1 0,6-2 0,3-2 0,3 0 0,-1-1 0,-3 1 0,-21 8 0,-38 6 0,14-6 0,-6-2-3392,-18-3 0,-3-4 3392,5-1 0,4-3 0,19-1 0,7-1 0,-6-3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20:10:35.8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3583 816 24575,'32'-27'0,"8"-9"0,19-14 0,11-6 0,8 1 0,0 2 0,-3 4 0,-3 9 0,-3 8 0,4 10 0,2 8 0,7 5 0,7-2 0,1-4 0,-6-6 0,-12-3 0,-14 0 0,-11 2 0,-3 2 0,0 0 0,7-1 0,13 0 0,13 1 0,18 1 0,-39 9 0,4 2 0,8-1 0,2 0 0,5 1 0,1 0 0,2 1 0,0-1 0,-3 1 0,-2 0 0,-6 1 0,-1 0 0,-5 0 0,-3 0 0,-5 1 0,-3 1 0,43-3 0,-8 2 0,-4 1 0,0 1 0,9 1 0,-38 2 0,4 1 0,9 0 0,2 1 0,9 1 0,2 0 0,4 0 0,-1 1 0,0 0 0,-1 1 0,-7-1 0,-2 1 0,-5 0 0,-1 2 0,-3 0 0,-1 3 0,1 1 0,-1 3 0,2 4 0,1 2 0,-1 2 0,1 3 0,0 3 0,0 2 0,3 3 0,1 2 0,4 4 0,3 1 0,5 6 0,2 2 0,-24-12 0,1 1 0,-1 0-179,2 3 0,0 0 1,0 1 178,2 2 0,0 1 0,1 0 0,1 2 0,0 0 0,1 0 0,1 2 0,1 0 0,0-1 0,0 1 0,-1 0 0,0 0 0,-6-3 0,0 0 0,-2 0 0,21 18 0,-5 0-29,-9-4 1,-4 1 28,-3 0 0,-3 2 0,1 3 0,-2 3 0,0 2 0,-1 1 0,-6-5 0,0 0 0,3 7 0,2 2 0,0 1 0,0 2 0,2 1 0,-1 3 0,-15-23 0,-1 1 0,-1 1 0,10 22 0,-4 2 0,-4 2 0,-3 0 0,-5 1 0,-2 1 0,-4-2 0,-2-1 0,-1-1 0,-1-3 0,-3-7 0,-1-3 0,-3-9 0,-1-4 534,4 37-534,-9-11 59,-5-35-59,-4 11 0,-4-25 0,-5 13 0,-4 5 0,-5 8 0,-7 14 0,-6 17 0,13-39 0,-1 0 0,-3 3 0,0 0 0,-2 0 0,-1-1 0,0-2 0,1-1 0,0-2 0,1-1 0,2-1 0,0 1 0,0-2 0,0 1 0,0-2 0,0 1 0,-1-1 0,-1-2 0,-26 41 0,-2-6 0,-3-4 0,-2-1 0,-2 0 0,28-36 0,0 0 0,-2 1 0,0 2 0,-3 1 0,-1 1 0,-3 2 0,-1 0 0,-2-1 0,1-1 0,2-3 0,1-3 0,-29 25 0,2-7 0,28-26 0,-3-1 0,-5 4 0,-2 0 0,-5 4 0,-1-1 0,0 1 0,0 1 0,3-1 0,0 0 0,0 2 0,0-1 0,-1 2 0,1-1 0,-1-1 0,0 1 0,1-1 0,-1-1 0,1 0 0,-1 0 0,2-2 0,-1-1 0,2-1 0,-1-1 0,0-2 0,1-1 0,-2-1 0,-1-2 0,0 0 0,-1-1 0,0-2 0,-1 0 0,-2 1 0,-1-1 0,1 0 0,-1 1 0,0-1 0,-1 1 0,1-1 0,0 0 0,2-1 0,1 0 0,1-1 0,1-1 0,3 0 0,2 0 0,-37 15 0,13-7 0,12-7 0,6-7 0,2-4 0,-3-2 0,-5-1 0,-3-1 0,-3 0 0,-4 0 0,-3 0 0,-2 1 0,-4-1 0,-6-1 0,-7-2 0,-6-1 0,48-1 0,-2 0 0,-1 0 0,-1 0 0,-3 0 0,-1 1 0,-3-1 0,-1 0 0,-3 1 0,-1-1 0,1 0 0,1 0 0,3 0 0,2 1 0,3-1 0,1 0 0,-41 2 0,6 0 0,2-1 0,-1 0 0,-5 0 0,42-2 0,-2 0 0,-8-2 0,-3-1 0,-7-1 0,-3 0 0,-2-1 0,-1 1 0,2 0 0,1 1 0,8 0 0,2 2 0,7 0 0,1 0 0,7 1 0,0-1 0,-39 1 0,4 0 0,3-3 0,-5 0 0,36 0 0,-1-1 0,-10 0 0,-2-2 0,-7-1 0,-2 0 0,-1-1 0,0-1 0,3 0 0,1 0 0,4 1 0,1 0 0,3 1 0,0 1 0,-2 0 0,1-1 0,-2 0 0,-1 0 0,-4-3 0,-1-1 0,-3 0 0,0-2 0,0 1 0,-1-1 0,2 1 0,0 0 0,2 1 0,0 1 0,1 0 0,0 0 0,2 0 0,1 2 0,4 0 0,2 1 0,5 1 0,2 0 0,-41-2 0,13 2 0,15 0 0,14 1 0,7-1 0,0 0 0,-8-1 0,-11-1 0,-8-2 0,-2 0 0,4-1 0,9 0 0,11 0 0,8 2 0,9-1 0,4 1 0,3-2 0,1-1 0,1-2 0,-2-4 0,1-3 0,0-4 0,0-2 0,1-5 0,-1-4 0,-2-4 0,-1-6 0,-2-5 0,0-5 0,2-2 0,6 5 0,4 3 0,5 0 0,3-4 0,2-5 0,2-8 0,3-8 0,2-6 0,2-4 0,1 0 0,1 0 0,-1-2 0,1 1 0,1 6 0,1 7 0,1 10 0,1 4 0,-1 2 0,1 1 0,3-4 0,3 0 0,3-1 0,1-2 0,3-2 0,1-5 0,4-5 0,3-1 0,2 2 0,0 4 0,-1 3 0,-1 1 0,0 5 0,2 0 0,3 3 0,3-3 0,3-5 0,3-7 0,3-8 0,-20 37 0,0-2 0,1-2 0,0 0 0,1-1 0,0-1 0,-1 2 0,1 0 0,-2 3 0,-1 2 0,20-36 0,-5 10 0,-4 6 0,-2 5 0,0 3 0,0 4 0,-1 0 0,1 3 0,-1-1 0,2 0 0,1-2 0,4-4 0,4-4 0,2-4 0,2-4 0,1-5 0,0-1 0,2-1 0,0 2 0,0 4 0,-3 4 0,-3 5 0,-1 3 0,0 1 0,1 0 0,-1-1 0,3-1 0,1-3 0,0 0 0,3 1 0,-3 5 0,-2 6 0,-1 4 0,-4 3 0,0 1 0,-1-2 0,-1 3 0,-1-1 0,1 1 0,-3 1 0,-1 2 0,-3 3 0,-2 4 0,-2 2 0,-1 3 0,-3 4 0,-2 2 0,-4 4 0,0 1 0,0 0 0,0-1 0,1 1 0,-2 1 0,-2 1 0,-2 1 0,0 0 0,5-3 0,5-4 0,4-5 0,5-3 0,1-1 0,3-1 0,0 0 0,-2 0 0,-2 4 0,-6 3 0,-4 6 0,-5 6 0,-4 2 0,-2 1 0,1 0 0,2-1 0,3-2 0,2-1 0,-1 1 0,-1 1 0,-1 0 0,0-1 0,1 0 0,0 1 0,-1 1 0,2-2 0,2-1 0,5-3 0,1-1 0,-1 2 0,-2 0 0,-1 0 0,2-2 0,1-1 0,-3-1 0,-3 4 0,-4 2 0,-5 5 0,-3 2 0,-1 0 0,0-1 0,4-3 0,4-4 0,2-1 0,1-1 0,0 1 0,-2 1 0,-1 1 0,-2 2 0,-2 2 0,-3 0 0,1 1 0,1-2 0,1 0 0,-2-1 0,0 3 0,0-2 0,4-3 0,4-4 0,1-1 0,-1 0 0,-4 3 0,-4 3 0,0 2 0,-3 2 0,2-2 0,4-5 0,10-14 0,8-14 0,6-9 0,2-5 0,-6 9 0,-8 13 0,-10 14 0,-6 11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20:10:58.4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1135 680 24575,'20'-27'0,"8"-9"0,13-9 0,13-10 0,9-5 0,2 5 0,-4 7 0,-1 9 0,-1 6 0,8 1 0,12-2 0,13-2 0,-42 17 0,2 1 0,-1 1 0,0 0 0,-2 1 0,-1 1 0,37-12 0,-14 7 0,-14 4 0,-7 7 0,-1 4 0,10 4 0,13 6 0,23 10 0,-35-2 0,3 2 0,6 4 0,1 3 0,3 3 0,0 1 0,-4 1 0,-3 0 0,-10-1 0,-3 1 0,-8-3 0,-3 1 0,25 25 0,-11 7 0,-1 14 0,-26-29 0,0 3 0,2 6 0,0 1 0,0 5 0,-2 1 0,-2 2 0,-3 2 0,-4-1 0,-4 2 0,-3 0 0,-4 2 0,-2 1 0,-2 1 0,-1 1 0,-1 0 0,0 1 0,0 0 0,0 0 0,0-1 0,0 0 0,-1-1 0,0 2 0,-1 0 0,-1-1 0,0-1 0,0-8 0,-1-1 0,-2-2 0,-1-2 0,-1-3 0,-1-2 0,-9 47 0,5-43 0,-1-1 0,-1-1 0,-2 0 0,-1 1 0,0 1 0,-2 0 0,0 1 0,0-4 0,0 0 0,-17 41 0,-3-10 0,-4-9 0,-7-5 0,-7-1 0,-5-2 0,-4-3 0,-3-3 0,-4-5 0,-2-4 0,-4-3 0,-3-5 0,-4-5 0,-5-4 0,-5-4 0,45-16 0,-1 0 0,1-1 0,-1-1 0,-47 5 0,44-9 0,-3-2 0,-7 0 0,-4-2 0,-4 0 0,-2-1 0,-4 0 0,-1-2 0,4 0 0,2 0 0,6-2 0,1 0 0,0-2 0,1-2 0,0 0 0,-1-3 0,0 0 0,-1-2 0,1-2 0,0-1 0,3 0 0,2-1 0,2-1 0,1-1 0,3 0 0,2 0 0,2 0 0,2-1 0,-41-21 0,13 2 0,15 1 0,13 3 0,14 7 0,10 5 0,7 2 0,0-4 0,-3-9 0,-3-12 0,-3-15 0,-2-16 0,-3-15 0,16 42 0,-1-2 0,1-1 0,1-1 0,2 2 0,-1-1 0,2 1 0,0 0 0,0 0 0,1 0 0,-1 0 0,2 1 0,0 0 0,2 1 0,-3-45 0,3 10 0,4 9 0,0 12 0,1 11 0,1 4 0,1 2 0,1 0 0,0 0 0,3 1 0,1 0 0,2-3 0,2 0 0,2 1 0,1 4 0,2 3 0,2 3 0,3 1 0,3 1 0,3 0 0,2-2 0,2 0 0,0-2 0,-1 2 0,1 0 0,3-1 0,2 0 0,2 2 0,1 2 0,0 2 0,1 1 0,2 2 0,1 3 0,1 2 0,-1 2 0,-1 1 0,-3 0 0,-4 1 0,-4 3 0,-3 2 0,-4 5 0,-1 2 0,-2 2 0,2 0 0,1 1 0,3-1 0,0 1 0,2 0 0,-1-1 0,0-1 0,1 0 0,-1 0 0,1 1 0,1 0 0,3 0 0,1-1 0,0-2 0,-2 0 0,-2-1 0,-3 2 0,-4 2 0,-3 0 0,-5 2 0,-5 2 0,-5 1 0,-4 10 0,0 12 0,0-7 0,2 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98C59-EE81-CE4F-908C-AE9C87EAF573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362C45-D80B-1B4D-A3F2-043C24BF4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81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362C45-D80B-1B4D-A3F2-043C24BF49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10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362C45-D80B-1B4D-A3F2-043C24BF498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41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362C45-D80B-1B4D-A3F2-043C24BF498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88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E64C4-8098-0786-A74F-5EEEFF1934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1D7240-89E1-FB43-BBDA-333F40AB65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20B05-F7C7-FDC0-E71F-24F9AC1F2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356CF-EA1A-A742-9DB8-4F27B8687B6A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3ED50-E7BC-6999-333C-9A4CF242D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C6320-6CC0-FA14-69EE-45AA0A867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DDEE3-559A-234E-A804-904C50BA0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341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3599E-F0EB-07D7-0D0F-35967C72E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34A5A3-394A-6272-8F0D-00064FED58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69E03-DB55-49EB-BEE2-C7B67A42D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356CF-EA1A-A742-9DB8-4F27B8687B6A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CF995-C9CA-6A2E-50C9-B01E59EBC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53468-3206-2EAF-78F9-22B2AB7E3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DDEE3-559A-234E-A804-904C50BA0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322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35E5C2-CBB1-A351-3CAA-37B234A6CE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874356-0B69-8EDA-1A7B-7A0189688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50BEA-EB08-E51B-18FB-A3CE29C19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356CF-EA1A-A742-9DB8-4F27B8687B6A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8E0DE-46AC-15CF-7019-D13FA76F0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CFF2D-6C2A-EB0B-5161-173987D54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DDEE3-559A-234E-A804-904C50BA0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79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84C8B-A1A7-7BE8-B95A-BE2645BFC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878C1-C66D-C553-2CE4-15C244236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8F301-8A66-906A-BC7E-6F0010770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356CF-EA1A-A742-9DB8-4F27B8687B6A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D22D5-4F5C-6C5E-5ABD-E05E64885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D3990-E700-E0E6-F608-D24752690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DDEE3-559A-234E-A804-904C50BA0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26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BF0FD-925C-3788-16A4-CE663BE32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87EE7-8C39-B76A-463B-FACB97E625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F9B1E-D762-1388-DCE8-59D9DCBEE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356CF-EA1A-A742-9DB8-4F27B8687B6A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2BC32-19B9-4732-7515-64846254F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91475-6E16-4E60-12E7-40AA09748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DDEE3-559A-234E-A804-904C50BA0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1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91E47-7DDE-0E91-619C-3A3A6D180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C64AE-9828-355F-6BC4-62DAD07E42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3499C1-AF69-D59B-187B-655E2A240A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C645C-02FA-62DD-61FC-BD43ADCDA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356CF-EA1A-A742-9DB8-4F27B8687B6A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612D90-F938-A2D5-B531-0B7F04BC5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B5EA9C-E6D7-62AA-79C6-9F722295A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DDEE3-559A-234E-A804-904C50BA0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873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79544-D4DA-B2D1-DD18-58A09F9FE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03DE6-17BE-FDC5-2C82-BD77E344B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AFFB53-0965-793E-4864-1CC11AD06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C27263-83EB-4DD2-FCBD-F98F6EA089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D2A852-2EED-A8DE-2C30-7A3908E9DC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F74C74-3686-8996-C20E-50F481CD8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356CF-EA1A-A742-9DB8-4F27B8687B6A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BE50BC-124B-BC88-2C37-43F941C99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DCF9B9-7F11-5FDA-4982-3F15444E0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DDEE3-559A-234E-A804-904C50BA0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64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2C176-0A83-6AAC-3F4B-B6027647A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6CC22F-F266-3FD1-5BA3-49924B9CC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356CF-EA1A-A742-9DB8-4F27B8687B6A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EC9B52-6A40-45AA-98E7-E69799636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E398EA-DA3F-8E62-A8B4-EF79E68CA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DDEE3-559A-234E-A804-904C50BA0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5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55792F-2216-797C-0682-4851625E7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356CF-EA1A-A742-9DB8-4F27B8687B6A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65B296-70F9-16B4-7AB9-D5C24FFEF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6F7B3-0942-8E36-7E58-88022E5FB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DDEE3-559A-234E-A804-904C50BA0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619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5DCF9-D2C6-F2A9-39F3-AE72E8C45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240D6-968C-DEF4-A399-2E065265F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596193-0D7C-6413-7CD4-C20258868C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53F3D9-FDFF-8D66-D3F0-FFD0A3A35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356CF-EA1A-A742-9DB8-4F27B8687B6A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6640B1-62EC-D0FF-4529-844C05D08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EE80A3-B7A9-5E24-732B-F1DF89556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DDEE3-559A-234E-A804-904C50BA0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9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444EE-9341-DE9E-879A-6533D8964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01D9F3-C70B-7518-7E76-62D3D41477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C97118-CAAC-259A-F25C-A4DB077EE4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E9AF1-87FC-ACE7-3840-88311FBDE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356CF-EA1A-A742-9DB8-4F27B8687B6A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A80FC7-8F22-7EA3-6944-234AAE204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C35CB7-4E1A-4489-87A1-F9AB026ED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DDEE3-559A-234E-A804-904C50BA0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73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018A84-BD58-6105-185B-F76D77B68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95EBD-4080-9A73-3B52-F44834231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8798E5-32F4-8D30-56C3-96D027A0EB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356CF-EA1A-A742-9DB8-4F27B8687B6A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EEE33-DEFA-7A68-EE40-D3811B9174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DEFD1-D726-0516-18D5-05E59262EE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DDEE3-559A-234E-A804-904C50BA0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41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customXml" Target="../ink/ink9.xml"/><Relationship Id="rId4" Type="http://schemas.openxmlformats.org/officeDocument/2006/relationships/image" Target="../media/image19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png"/><Relationship Id="rId5" Type="http://schemas.openxmlformats.org/officeDocument/2006/relationships/customXml" Target="../ink/ink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.xml"/><Relationship Id="rId5" Type="http://schemas.openxmlformats.org/officeDocument/2006/relationships/image" Target="../media/image9.png"/><Relationship Id="rId4" Type="http://schemas.openxmlformats.org/officeDocument/2006/relationships/customXml" Target="../ink/ink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, outdoor, old, group&#10;&#10;Description automatically generated">
            <a:extLst>
              <a:ext uri="{FF2B5EF4-FFF2-40B4-BE49-F238E27FC236}">
                <a16:creationId xmlns:a16="http://schemas.microsoft.com/office/drawing/2014/main" id="{B6858856-0987-FDFA-EC67-6805E63B17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4" r="2297"/>
          <a:stretch/>
        </p:blipFill>
        <p:spPr>
          <a:xfrm>
            <a:off x="20" y="0"/>
            <a:ext cx="12191980" cy="70791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D77812-F380-7301-BEBB-6FA94C58F694}"/>
              </a:ext>
            </a:extLst>
          </p:cNvPr>
          <p:cNvSpPr txBox="1"/>
          <p:nvPr/>
        </p:nvSpPr>
        <p:spPr>
          <a:xfrm>
            <a:off x="605481" y="457200"/>
            <a:ext cx="76241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The “Shakespeare Riots,”  New York City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</a:rPr>
              <a:t>May 1849</a:t>
            </a:r>
          </a:p>
        </p:txBody>
      </p:sp>
    </p:spTree>
    <p:extLst>
      <p:ext uri="{BB962C8B-B14F-4D97-AF65-F5344CB8AC3E}">
        <p14:creationId xmlns:p14="http://schemas.microsoft.com/office/powerpoint/2010/main" val="3121741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3BCF1465-8874-2DDE-D0F7-62DF831B21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38" r="1" b="1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5" name="Picture 4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1622BB29-7605-5E99-DFD1-261EDEC1D0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36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D457B7-D2C1-7249-23B2-BD77313C027F}"/>
              </a:ext>
            </a:extLst>
          </p:cNvPr>
          <p:cNvSpPr txBox="1"/>
          <p:nvPr/>
        </p:nvSpPr>
        <p:spPr>
          <a:xfrm>
            <a:off x="1655804" y="6425513"/>
            <a:ext cx="4201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Richard III        (Hogarth)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F4AEC0-119F-68C7-488B-E3D0F1DCD640}"/>
              </a:ext>
            </a:extLst>
          </p:cNvPr>
          <p:cNvSpPr txBox="1"/>
          <p:nvPr/>
        </p:nvSpPr>
        <p:spPr>
          <a:xfrm>
            <a:off x="7537621" y="6425513"/>
            <a:ext cx="3398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drag, in a Vanbrugh comedy</a:t>
            </a:r>
          </a:p>
        </p:txBody>
      </p:sp>
    </p:spTree>
    <p:extLst>
      <p:ext uri="{BB962C8B-B14F-4D97-AF65-F5344CB8AC3E}">
        <p14:creationId xmlns:p14="http://schemas.microsoft.com/office/powerpoint/2010/main" val="1828553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dancing&#10;&#10;Description automatically generated with low confidence">
            <a:extLst>
              <a:ext uri="{FF2B5EF4-FFF2-40B4-BE49-F238E27FC236}">
                <a16:creationId xmlns:a16="http://schemas.microsoft.com/office/drawing/2014/main" id="{A942BC86-4BB7-9072-425E-8A8375F02F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7" r="3854"/>
          <a:stretch/>
        </p:blipFill>
        <p:spPr>
          <a:xfrm>
            <a:off x="321734" y="557189"/>
            <a:ext cx="4276956" cy="5743616"/>
          </a:xfrm>
          <a:prstGeom prst="rect">
            <a:avLst/>
          </a:prstGeom>
        </p:spPr>
      </p:pic>
      <p:pic>
        <p:nvPicPr>
          <p:cNvPr id="7" name="Picture 6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AB71E7C0-56E3-F378-2D67-04C6AFE045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54" r="-1" b="-1"/>
          <a:stretch/>
        </p:blipFill>
        <p:spPr>
          <a:xfrm>
            <a:off x="4772525" y="557189"/>
            <a:ext cx="7097742" cy="574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15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FCFD71D-5F2E-5E99-0821-B680DECE223C}"/>
              </a:ext>
            </a:extLst>
          </p:cNvPr>
          <p:cNvSpPr txBox="1"/>
          <p:nvPr/>
        </p:nvSpPr>
        <p:spPr>
          <a:xfrm>
            <a:off x="1313793" y="1187669"/>
            <a:ext cx="87235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"Swiss!--what the devil do we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 of Swiss!  -- a Swiss is a foreigner, and all foreigners are Frenchmen; so damn the lot of them!”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2D1E64-4195-7884-43D1-0BEC2DA13913}"/>
              </a:ext>
            </a:extLst>
          </p:cNvPr>
          <p:cNvSpPr txBox="1"/>
          <p:nvPr/>
        </p:nvSpPr>
        <p:spPr>
          <a:xfrm>
            <a:off x="1476103" y="3594538"/>
            <a:ext cx="9287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From an audience riot,  Garrick’s “Chinese Festival,” Drury Lane Theatre, 1755</a:t>
            </a:r>
          </a:p>
        </p:txBody>
      </p:sp>
    </p:spTree>
    <p:extLst>
      <p:ext uri="{BB962C8B-B14F-4D97-AF65-F5344CB8AC3E}">
        <p14:creationId xmlns:p14="http://schemas.microsoft.com/office/powerpoint/2010/main" val="2832874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building, outdoor, old, people&#10;&#10;Description automatically generated">
            <a:extLst>
              <a:ext uri="{FF2B5EF4-FFF2-40B4-BE49-F238E27FC236}">
                <a16:creationId xmlns:a16="http://schemas.microsoft.com/office/drawing/2014/main" id="{0E907414-0285-26EE-9AFE-6F2946143A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228" b="39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C7508D-4BE8-14EE-1F07-2E10EC41B3E5}"/>
              </a:ext>
            </a:extLst>
          </p:cNvPr>
          <p:cNvSpPr txBox="1"/>
          <p:nvPr/>
        </p:nvSpPr>
        <p:spPr>
          <a:xfrm>
            <a:off x="4127158" y="6956854"/>
            <a:ext cx="5313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Garrick’s 3-day Shakespeare Festival at Stratford, 1769</a:t>
            </a:r>
          </a:p>
        </p:txBody>
      </p:sp>
    </p:spTree>
    <p:extLst>
      <p:ext uri="{BB962C8B-B14F-4D97-AF65-F5344CB8AC3E}">
        <p14:creationId xmlns:p14="http://schemas.microsoft.com/office/powerpoint/2010/main" val="1621274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hat, old&#10;&#10;Description automatically generated">
            <a:extLst>
              <a:ext uri="{FF2B5EF4-FFF2-40B4-BE49-F238E27FC236}">
                <a16:creationId xmlns:a16="http://schemas.microsoft.com/office/drawing/2014/main" id="{ED80453D-A93D-13EF-9C7D-E3B8D3F884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85" r="3305" b="1"/>
          <a:stretch/>
        </p:blipFill>
        <p:spPr>
          <a:xfrm>
            <a:off x="-6507" y="1183339"/>
            <a:ext cx="4046132" cy="5707537"/>
          </a:xfrm>
          <a:prstGeom prst="rect">
            <a:avLst/>
          </a:prstGeom>
        </p:spPr>
      </p:pic>
      <p:pic>
        <p:nvPicPr>
          <p:cNvPr id="7" name="Picture 6" descr="A picture containing text, indoor, orange, doll&#10;&#10;Description automatically generated">
            <a:extLst>
              <a:ext uri="{FF2B5EF4-FFF2-40B4-BE49-F238E27FC236}">
                <a16:creationId xmlns:a16="http://schemas.microsoft.com/office/drawing/2014/main" id="{B2861E4C-EFA2-01BA-BDFC-E9CB86F1A0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01" b="1"/>
          <a:stretch/>
        </p:blipFill>
        <p:spPr>
          <a:xfrm>
            <a:off x="4094960" y="10"/>
            <a:ext cx="4029005" cy="5707527"/>
          </a:xfrm>
          <a:prstGeom prst="rect">
            <a:avLst/>
          </a:prstGeom>
        </p:spPr>
      </p:pic>
      <p:pic>
        <p:nvPicPr>
          <p:cNvPr id="5" name="Picture 4" descr="A painting of a person&#10;&#10;Description automatically generated with medium confidence">
            <a:extLst>
              <a:ext uri="{FF2B5EF4-FFF2-40B4-BE49-F238E27FC236}">
                <a16:creationId xmlns:a16="http://schemas.microsoft.com/office/drawing/2014/main" id="{1B39C21A-3AAF-A808-5ED5-27D24774E8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49" r="3292" b="1"/>
          <a:stretch/>
        </p:blipFill>
        <p:spPr>
          <a:xfrm>
            <a:off x="8179347" y="1183339"/>
            <a:ext cx="4012654" cy="57075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57C89F-45DF-C810-F9C5-1E0BBCA8ECDB}"/>
              </a:ext>
            </a:extLst>
          </p:cNvPr>
          <p:cNvSpPr txBox="1"/>
          <p:nvPr/>
        </p:nvSpPr>
        <p:spPr>
          <a:xfrm>
            <a:off x="642037" y="284205"/>
            <a:ext cx="30119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Edmund Kean  </a:t>
            </a:r>
            <a:r>
              <a:rPr lang="en-US" sz="2000"/>
              <a:t>(1787-1833)</a:t>
            </a:r>
            <a:endParaRPr lang="en-US" sz="2000" dirty="0"/>
          </a:p>
          <a:p>
            <a:pPr algn="ctr"/>
            <a:r>
              <a:rPr lang="en-US" sz="2000" dirty="0"/>
              <a:t>As Othello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679EC0-FA65-15E3-0DB2-4B7D252AEEB7}"/>
              </a:ext>
            </a:extLst>
          </p:cNvPr>
          <p:cNvSpPr txBox="1"/>
          <p:nvPr/>
        </p:nvSpPr>
        <p:spPr>
          <a:xfrm>
            <a:off x="5171090" y="6064469"/>
            <a:ext cx="1576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As Richard III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32E4C1-07D8-6FAA-85B1-29A02488D26B}"/>
              </a:ext>
            </a:extLst>
          </p:cNvPr>
          <p:cNvSpPr txBox="1"/>
          <p:nvPr/>
        </p:nvSpPr>
        <p:spPr>
          <a:xfrm>
            <a:off x="9501352" y="409903"/>
            <a:ext cx="1713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As Hamlet </a:t>
            </a:r>
          </a:p>
        </p:txBody>
      </p:sp>
    </p:spTree>
    <p:extLst>
      <p:ext uri="{BB962C8B-B14F-4D97-AF65-F5344CB8AC3E}">
        <p14:creationId xmlns:p14="http://schemas.microsoft.com/office/powerpoint/2010/main" val="967432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11C67B3-2CA4-7E32-D013-8B66328A4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457200"/>
            <a:ext cx="8255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82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5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118FB6A-FDAD-A95C-4809-094C6D75E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724" y="643467"/>
            <a:ext cx="776455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10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2D56DC-35F3-BD0C-6605-969C61B10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191" y="179894"/>
            <a:ext cx="9342093" cy="649275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000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795A6F-EB33-7EF6-9C31-2EE1364172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75" r="1" b="8522"/>
          <a:stretch/>
        </p:blipFill>
        <p:spPr>
          <a:xfrm>
            <a:off x="643467" y="643467"/>
            <a:ext cx="10905066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79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0F80DD-DB56-9D2D-14D7-F657B4DCAF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22" r="-1" b="29428"/>
          <a:stretch/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2934BAC-42D5-3F06-8B15-F830ADA49AB5}"/>
              </a:ext>
            </a:extLst>
          </p:cNvPr>
          <p:cNvSpPr txBox="1"/>
          <p:nvPr/>
        </p:nvSpPr>
        <p:spPr>
          <a:xfrm>
            <a:off x="642550" y="1075038"/>
            <a:ext cx="24219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The Brit:  </a:t>
            </a:r>
          </a:p>
          <a:p>
            <a:r>
              <a:rPr lang="en-US" sz="2800" dirty="0">
                <a:solidFill>
                  <a:schemeClr val="bg1"/>
                </a:solidFill>
              </a:rPr>
              <a:t>William Macready,</a:t>
            </a:r>
          </a:p>
          <a:p>
            <a:r>
              <a:rPr lang="en-US" sz="2800" dirty="0">
                <a:solidFill>
                  <a:schemeClr val="bg1"/>
                </a:solidFill>
              </a:rPr>
              <a:t>1793-1873</a:t>
            </a:r>
          </a:p>
          <a:p>
            <a:r>
              <a:rPr lang="en-US" sz="2800" dirty="0"/>
              <a:t>Wil</a:t>
            </a:r>
          </a:p>
        </p:txBody>
      </p:sp>
    </p:spTree>
    <p:extLst>
      <p:ext uri="{BB962C8B-B14F-4D97-AF65-F5344CB8AC3E}">
        <p14:creationId xmlns:p14="http://schemas.microsoft.com/office/powerpoint/2010/main" val="3809706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D668209-E355-859E-6866-8B2D270CB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109" y="0"/>
            <a:ext cx="9560510" cy="67534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3CF98B-8AC1-B132-D9B8-EDBDAE676BF8}"/>
              </a:ext>
            </a:extLst>
          </p:cNvPr>
          <p:cNvSpPr txBox="1"/>
          <p:nvPr/>
        </p:nvSpPr>
        <p:spPr>
          <a:xfrm>
            <a:off x="0" y="536027"/>
            <a:ext cx="16080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DELMONICO’S, NEW YORK’S MOST FAMOUS GILDED AGE RESTAURANT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3512814-4D03-372D-3F70-F460172AC0F7}"/>
                  </a:ext>
                </a:extLst>
              </p14:cNvPr>
              <p14:cNvContentPartPr/>
              <p14:nvPr/>
            </p14:nvContentPartPr>
            <p14:xfrm>
              <a:off x="6636418" y="4877603"/>
              <a:ext cx="4243320" cy="7984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3512814-4D03-372D-3F70-F460172AC0F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27418" y="4868603"/>
                <a:ext cx="4260960" cy="816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53600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on a chair&#10;&#10;Description automatically generated with low confidence">
            <a:extLst>
              <a:ext uri="{FF2B5EF4-FFF2-40B4-BE49-F238E27FC236}">
                <a16:creationId xmlns:a16="http://schemas.microsoft.com/office/drawing/2014/main" id="{AE20F855-3D36-0806-9E2C-B47CD153FE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32324"/>
          <a:stretch/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CBA504B-E1EA-7FC8-597A-2689F405AFF3}"/>
              </a:ext>
            </a:extLst>
          </p:cNvPr>
          <p:cNvSpPr txBox="1"/>
          <p:nvPr/>
        </p:nvSpPr>
        <p:spPr>
          <a:xfrm>
            <a:off x="210066" y="1210962"/>
            <a:ext cx="35535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upstart Yank: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Edwin Forrest</a:t>
            </a:r>
          </a:p>
          <a:p>
            <a:r>
              <a:rPr lang="en-US" sz="3200" dirty="0">
                <a:solidFill>
                  <a:schemeClr val="bg1"/>
                </a:solidFill>
              </a:rPr>
              <a:t>1806-1872</a:t>
            </a:r>
          </a:p>
        </p:txBody>
      </p:sp>
    </p:spTree>
    <p:extLst>
      <p:ext uri="{BB962C8B-B14F-4D97-AF65-F5344CB8AC3E}">
        <p14:creationId xmlns:p14="http://schemas.microsoft.com/office/powerpoint/2010/main" val="1937707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arch, colonnade&#10;&#10;Description automatically generated">
            <a:extLst>
              <a:ext uri="{FF2B5EF4-FFF2-40B4-BE49-F238E27FC236}">
                <a16:creationId xmlns:a16="http://schemas.microsoft.com/office/drawing/2014/main" id="{B36A4DFB-889D-3657-0FFF-F514C9BF58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87" b="1"/>
          <a:stretch/>
        </p:blipFill>
        <p:spPr>
          <a:xfrm>
            <a:off x="4408087" y="26286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AC0E541-2F7D-DBB0-8B28-DC4966993A89}"/>
              </a:ext>
            </a:extLst>
          </p:cNvPr>
          <p:cNvSpPr txBox="1"/>
          <p:nvPr/>
        </p:nvSpPr>
        <p:spPr>
          <a:xfrm>
            <a:off x="766119" y="1223318"/>
            <a:ext cx="25084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The Drury Lane Theater in 1808</a:t>
            </a:r>
          </a:p>
        </p:txBody>
      </p:sp>
    </p:spTree>
    <p:extLst>
      <p:ext uri="{BB962C8B-B14F-4D97-AF65-F5344CB8AC3E}">
        <p14:creationId xmlns:p14="http://schemas.microsoft.com/office/powerpoint/2010/main" val="18759749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old&#10;&#10;Description automatically generated">
            <a:extLst>
              <a:ext uri="{FF2B5EF4-FFF2-40B4-BE49-F238E27FC236}">
                <a16:creationId xmlns:a16="http://schemas.microsoft.com/office/drawing/2014/main" id="{2DACAC71-FAE9-117F-24D2-73605630BD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348" b="516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32B54C-48E8-DD6B-DAA0-0BDA52B262AF}"/>
              </a:ext>
            </a:extLst>
          </p:cNvPr>
          <p:cNvSpPr txBox="1"/>
          <p:nvPr/>
        </p:nvSpPr>
        <p:spPr>
          <a:xfrm>
            <a:off x="3212757" y="654908"/>
            <a:ext cx="4510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Covent Garden Theatre, early 19</a:t>
            </a:r>
            <a:r>
              <a:rPr lang="en-US" sz="2800" baseline="30000" dirty="0">
                <a:solidFill>
                  <a:schemeClr val="bg1"/>
                </a:solidFill>
              </a:rPr>
              <a:t>th</a:t>
            </a:r>
            <a:r>
              <a:rPr lang="en-US" sz="2800" dirty="0">
                <a:solidFill>
                  <a:schemeClr val="bg1"/>
                </a:solidFill>
              </a:rPr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1734388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6293361-111E-427D-8E5B-256944AC8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4588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055579-E64A-8EE2-D742-0E869C31C5EE}"/>
              </a:ext>
            </a:extLst>
          </p:cNvPr>
          <p:cNvSpPr txBox="1"/>
          <p:nvPr/>
        </p:nvSpPr>
        <p:spPr>
          <a:xfrm>
            <a:off x="8740797" y="1122363"/>
            <a:ext cx="3084758" cy="29028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Macready as Macbeth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A19A3F5-314C-46CC-8695-7C6BFCACF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41664" y="73152"/>
            <a:ext cx="1178966" cy="232963"/>
            <a:chOff x="7763256" y="73152"/>
            <a:chExt cx="1178966" cy="232963"/>
          </a:xfrm>
        </p:grpSpPr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278F674D-D76D-4798-B032-C8B53BB243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93C95A67-CFD6-49FD-BAAA-A697C0CD39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182CC514-9A22-43DC-9B8B-274A1BA4F3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C5736E08-B988-4CC3-A244-9E5F806B4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B2938EAC-3109-4B44-9E80-A9A7D99F14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E10B9525-3F05-4446-8486-E44910EE65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F93E511D-E6DC-4D13-976A-0110E165A5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85684F25-E83E-4E6D-AD9A-B9BDDB0E7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118B2579-8426-416F-8744-D7EB91511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5B4CB9E6-5FA1-4665-888E-BEBD41CC8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5095E589-7E16-4865-B076-8C04BA65A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6D0546CB-725B-4586-BEDD-A8E1DA496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AB5EE017-5E43-4AB4-BF17-C2150694C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456BFE42-FE3E-4763-A6E8-BC9C34C10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id="{A395DBA0-7465-4857-B1C8-CB25971B03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BC8EB897-B7B1-4BAD-AB7C-A40DE6F4B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id="{4664B19C-7F4F-4092-ADCA-581CE08E1A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1841D5A7-F7A1-4A43-834B-F6DF2B0E2F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4">
              <a:extLst>
                <a:ext uri="{FF2B5EF4-FFF2-40B4-BE49-F238E27FC236}">
                  <a16:creationId xmlns:a16="http://schemas.microsoft.com/office/drawing/2014/main" id="{07387B72-31EA-4F4A-8CAD-2132C3335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6">
              <a:extLst>
                <a:ext uri="{FF2B5EF4-FFF2-40B4-BE49-F238E27FC236}">
                  <a16:creationId xmlns:a16="http://schemas.microsoft.com/office/drawing/2014/main" id="{99841BC6-D90A-4F47-B7B0-21B4DEA249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A painting of a person&#10;&#10;Description automatically generated with medium confidence">
            <a:extLst>
              <a:ext uri="{FF2B5EF4-FFF2-40B4-BE49-F238E27FC236}">
                <a16:creationId xmlns:a16="http://schemas.microsoft.com/office/drawing/2014/main" id="{0506CC33-B006-2F3D-3ADD-1F104E3A84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3" r="2890" b="-2"/>
          <a:stretch/>
        </p:blipFill>
        <p:spPr>
          <a:xfrm>
            <a:off x="224949" y="576072"/>
            <a:ext cx="3919228" cy="5522976"/>
          </a:xfrm>
          <a:prstGeom prst="rect">
            <a:avLst/>
          </a:prstGeom>
        </p:spPr>
      </p:pic>
      <p:pic>
        <p:nvPicPr>
          <p:cNvPr id="5" name="Picture 4" descr="A picture containing text, outdoor, person, holding&#10;&#10;Description automatically generated">
            <a:extLst>
              <a:ext uri="{FF2B5EF4-FFF2-40B4-BE49-F238E27FC236}">
                <a16:creationId xmlns:a16="http://schemas.microsoft.com/office/drawing/2014/main" id="{6DCB085A-9321-C6B3-6764-F669DBB7F3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8323"/>
          <a:stretch/>
        </p:blipFill>
        <p:spPr>
          <a:xfrm>
            <a:off x="4346544" y="576072"/>
            <a:ext cx="3922776" cy="5522976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095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05F1B1-AEFD-5FAB-D630-F322569949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36" r="13681"/>
          <a:stretch/>
        </p:blipFill>
        <p:spPr>
          <a:xfrm>
            <a:off x="1038522" y="1150463"/>
            <a:ext cx="4046132" cy="57075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FE5F1F-6379-4E02-791C-A48B965BCE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9" r="-2" b="491"/>
          <a:stretch/>
        </p:blipFill>
        <p:spPr>
          <a:xfrm>
            <a:off x="6459337" y="511599"/>
            <a:ext cx="4029005" cy="57075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5F1876-3A00-D380-E222-A146AA2945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75" r="-2" b="-2"/>
          <a:stretch/>
        </p:blipFill>
        <p:spPr>
          <a:xfrm>
            <a:off x="14109885" y="1940984"/>
            <a:ext cx="4012654" cy="57075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359258-4103-A40E-2080-6AB60AF387CB}"/>
              </a:ext>
            </a:extLst>
          </p:cNvPr>
          <p:cNvSpPr txBox="1"/>
          <p:nvPr/>
        </p:nvSpPr>
        <p:spPr>
          <a:xfrm>
            <a:off x="507337" y="511599"/>
            <a:ext cx="4029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Edwin Forrest as Macbeth</a:t>
            </a:r>
          </a:p>
        </p:txBody>
      </p:sp>
    </p:spTree>
    <p:extLst>
      <p:ext uri="{BB962C8B-B14F-4D97-AF65-F5344CB8AC3E}">
        <p14:creationId xmlns:p14="http://schemas.microsoft.com/office/powerpoint/2010/main" val="3903114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DE9089B-EDB6-7A70-E503-304175594621}"/>
              </a:ext>
            </a:extLst>
          </p:cNvPr>
          <p:cNvSpPr txBox="1"/>
          <p:nvPr/>
        </p:nvSpPr>
        <p:spPr>
          <a:xfrm>
            <a:off x="2157984" y="1911096"/>
            <a:ext cx="795528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“The pit would surge with excitement at the sight of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Forrest foaming at the mouth, his veins bulging, his voice roaring like the angry sea, lashed into fury by a storm; till, as it reached its boiling, seething climax... it was like the falls of Niagara, in its tremendous down-sweeping cadence: it was a whirlwind, a tornado, a cataract of illimitable rage!   His performances were as big as his biceps, and since he had taken up boxing those were beefier than ever. Women, it was</a:t>
            </a:r>
          </a:p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said, fainted at his sheer power, and he made tough men cry. “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A2349F-20E2-0F7D-5114-99A3C200C519}"/>
              </a:ext>
            </a:extLst>
          </p:cNvPr>
          <p:cNvSpPr txBox="1"/>
          <p:nvPr/>
        </p:nvSpPr>
        <p:spPr>
          <a:xfrm>
            <a:off x="7836408" y="5632704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Walt Whitman</a:t>
            </a:r>
          </a:p>
        </p:txBody>
      </p:sp>
    </p:spTree>
    <p:extLst>
      <p:ext uri="{BB962C8B-B14F-4D97-AF65-F5344CB8AC3E}">
        <p14:creationId xmlns:p14="http://schemas.microsoft.com/office/powerpoint/2010/main" val="26906012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781CC7-09DB-6EC8-C80C-8015155F21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78" r="-1" b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514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picture containing text, grass, ground, outdoor&#10;&#10;Description automatically generated">
            <a:extLst>
              <a:ext uri="{FF2B5EF4-FFF2-40B4-BE49-F238E27FC236}">
                <a16:creationId xmlns:a16="http://schemas.microsoft.com/office/drawing/2014/main" id="{6A2DD4BF-04A3-1B29-D143-C001197ABE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49" r="1" b="16466"/>
          <a:stretch/>
        </p:blipFill>
        <p:spPr>
          <a:xfrm>
            <a:off x="191086" y="171715"/>
            <a:ext cx="5813197" cy="6129087"/>
          </a:xfrm>
          <a:prstGeom prst="rect">
            <a:avLst/>
          </a:prstGeom>
        </p:spPr>
      </p:pic>
      <p:pic>
        <p:nvPicPr>
          <p:cNvPr id="7" name="Picture 6" descr="A picture containing text, tree, grass, outdoor&#10;&#10;Description automatically generated">
            <a:extLst>
              <a:ext uri="{FF2B5EF4-FFF2-40B4-BE49-F238E27FC236}">
                <a16:creationId xmlns:a16="http://schemas.microsoft.com/office/drawing/2014/main" id="{CF3B0198-89CF-B3A6-222C-B24BC4E956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52" b="16092"/>
          <a:stretch/>
        </p:blipFill>
        <p:spPr>
          <a:xfrm>
            <a:off x="6196929" y="171716"/>
            <a:ext cx="5803986" cy="3171422"/>
          </a:xfrm>
          <a:prstGeom prst="rect">
            <a:avLst/>
          </a:prstGeom>
        </p:spPr>
      </p:pic>
      <p:pic>
        <p:nvPicPr>
          <p:cNvPr id="5" name="Picture 4" descr="A picture containing text, grass, sign, outdoor&#10;&#10;Description automatically generated">
            <a:extLst>
              <a:ext uri="{FF2B5EF4-FFF2-40B4-BE49-F238E27FC236}">
                <a16:creationId xmlns:a16="http://schemas.microsoft.com/office/drawing/2014/main" id="{C35A67C6-009B-6187-1253-D0AD706496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740" b="17113"/>
          <a:stretch/>
        </p:blipFill>
        <p:spPr>
          <a:xfrm>
            <a:off x="6196929" y="3514856"/>
            <a:ext cx="5786386" cy="27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843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0C6A17-6CFC-6A6B-F91C-12B658D9C4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15" r="-2" b="20452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8" name="Picture 7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905C3B93-D750-17BB-C126-DB148EBDD3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86" r="-2" b="19084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6" name="Picture 5" descr="A picture containing outdoor&#10;&#10;Description automatically generated">
            <a:extLst>
              <a:ext uri="{FF2B5EF4-FFF2-40B4-BE49-F238E27FC236}">
                <a16:creationId xmlns:a16="http://schemas.microsoft.com/office/drawing/2014/main" id="{7896B582-16D0-ACAE-0B19-A72980994F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84" r="12038" b="2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7AE7A1-5DAC-320E-6A45-E486811DC0AF}"/>
              </a:ext>
            </a:extLst>
          </p:cNvPr>
          <p:cNvSpPr txBox="1"/>
          <p:nvPr/>
        </p:nvSpPr>
        <p:spPr>
          <a:xfrm>
            <a:off x="2891481" y="6472523"/>
            <a:ext cx="6759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IRISH IMMIGRATION MEMORIAL, PENN’S LANDING, PHILADELPHIA</a:t>
            </a:r>
          </a:p>
        </p:txBody>
      </p:sp>
    </p:spTree>
    <p:extLst>
      <p:ext uri="{BB962C8B-B14F-4D97-AF65-F5344CB8AC3E}">
        <p14:creationId xmlns:p14="http://schemas.microsoft.com/office/powerpoint/2010/main" val="8001082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DE412A-8F90-559E-5A9D-B7562A921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92" y="-36382"/>
            <a:ext cx="11030414" cy="693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74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40D8834-282A-B673-4DBA-8CF85349E975}"/>
              </a:ext>
            </a:extLst>
          </p:cNvPr>
          <p:cNvSpPr txBox="1"/>
          <p:nvPr/>
        </p:nvSpPr>
        <p:spPr>
          <a:xfrm>
            <a:off x="1660633" y="294290"/>
            <a:ext cx="8923283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RISE OF THE CELEBRITY ACTOR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STRUGGLE TO ELEVATE ‘THEATRE’ AND ’SHAKESPEARE’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SPECIAL PROBLEM OF ‘THE SCOTTISH PLAY’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RIVAL HOUSES AND RIVAL PERFORMERS IN LONDON AND AMERICA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CLASH OF NEIGHBORHOODS AND SOCIAL CLASSES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US TROUBLES WITH BRITAIN IN THE 1840’S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FIVE POINTS: THE CATASTROPHE IN THE VERY RECENT PAST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 AMATEURS AND INCITING A RIOT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207149-41A6-6883-6085-60299450EE36}"/>
              </a:ext>
            </a:extLst>
          </p:cNvPr>
          <p:cNvSpPr txBox="1"/>
          <p:nvPr/>
        </p:nvSpPr>
        <p:spPr>
          <a:xfrm>
            <a:off x="283779" y="294290"/>
            <a:ext cx="117715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</a:t>
            </a:r>
          </a:p>
          <a:p>
            <a:r>
              <a:rPr lang="en-US" b="1" dirty="0"/>
              <a:t>A </a:t>
            </a:r>
          </a:p>
          <a:p>
            <a:r>
              <a:rPr lang="en-US" b="1" dirty="0"/>
              <a:t>C </a:t>
            </a:r>
          </a:p>
          <a:p>
            <a:r>
              <a:rPr lang="en-US" b="1" dirty="0"/>
              <a:t>K</a:t>
            </a:r>
          </a:p>
          <a:p>
            <a:r>
              <a:rPr lang="en-US" b="1" dirty="0"/>
              <a:t>G</a:t>
            </a:r>
          </a:p>
          <a:p>
            <a:r>
              <a:rPr lang="en-US" b="1" dirty="0"/>
              <a:t>R</a:t>
            </a:r>
          </a:p>
          <a:p>
            <a:r>
              <a:rPr lang="en-US" b="1" dirty="0"/>
              <a:t>O</a:t>
            </a:r>
          </a:p>
          <a:p>
            <a:r>
              <a:rPr lang="en-US" b="1" dirty="0"/>
              <a:t>U</a:t>
            </a:r>
          </a:p>
          <a:p>
            <a:r>
              <a:rPr lang="en-US" b="1" dirty="0"/>
              <a:t>N</a:t>
            </a:r>
          </a:p>
          <a:p>
            <a:r>
              <a:rPr lang="en-US" b="1" dirty="0"/>
              <a:t>D</a:t>
            </a:r>
          </a:p>
          <a:p>
            <a:r>
              <a:rPr lang="en-US" b="1" dirty="0"/>
              <a:t>S </a:t>
            </a:r>
          </a:p>
          <a:p>
            <a:endParaRPr lang="en-US" b="1" dirty="0"/>
          </a:p>
          <a:p>
            <a:r>
              <a:rPr lang="en-US" b="1" dirty="0"/>
              <a:t>FOR THE</a:t>
            </a:r>
          </a:p>
          <a:p>
            <a:r>
              <a:rPr lang="en-US" b="1" dirty="0"/>
              <a:t>NYC</a:t>
            </a:r>
          </a:p>
          <a:p>
            <a:endParaRPr lang="en-US" b="1" dirty="0"/>
          </a:p>
          <a:p>
            <a:r>
              <a:rPr lang="en-US" b="1" dirty="0"/>
              <a:t>B</a:t>
            </a:r>
          </a:p>
          <a:p>
            <a:r>
              <a:rPr lang="en-US" b="1" dirty="0"/>
              <a:t>L</a:t>
            </a:r>
          </a:p>
          <a:p>
            <a:r>
              <a:rPr lang="en-US" b="1" dirty="0"/>
              <a:t>O</a:t>
            </a:r>
          </a:p>
          <a:p>
            <a:r>
              <a:rPr lang="en-US" b="1" dirty="0"/>
              <a:t>W</a:t>
            </a:r>
          </a:p>
          <a:p>
            <a:r>
              <a:rPr lang="en-US" b="1" dirty="0"/>
              <a:t>U</a:t>
            </a:r>
          </a:p>
          <a:p>
            <a:r>
              <a:rPr lang="en-US" b="1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9277917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FA55B0-FCFA-A3EF-BA83-BA4954AA9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370" y="480060"/>
            <a:ext cx="5278601" cy="5897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5925BC-C601-33B7-A9A0-83B3ED85215C}"/>
              </a:ext>
            </a:extLst>
          </p:cNvPr>
          <p:cNvSpPr txBox="1"/>
          <p:nvPr/>
        </p:nvSpPr>
        <p:spPr>
          <a:xfrm>
            <a:off x="662152" y="1692875"/>
            <a:ext cx="297442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Manhattan in 1850.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Blocks in pink are as yet unoccupied.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083161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5F842C-BBE5-909A-C205-A9BC27CB6C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54" b="866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DC9A70F-D094-B04F-7386-6876A93FAB30}"/>
                  </a:ext>
                </a:extLst>
              </p14:cNvPr>
              <p14:cNvContentPartPr/>
              <p14:nvPr/>
            </p14:nvContentPartPr>
            <p14:xfrm>
              <a:off x="5425774" y="1418750"/>
              <a:ext cx="2269800" cy="24386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DC9A70F-D094-B04F-7386-6876A93FAB3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71774" y="1310750"/>
                <a:ext cx="2377440" cy="2654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158163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22C816-9D57-DBE7-8CA9-83CCC46C17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" r="1" b="1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30CC4EB-6D17-0E33-E523-1895F9B5FDE9}"/>
                  </a:ext>
                </a:extLst>
              </p14:cNvPr>
              <p14:cNvContentPartPr/>
              <p14:nvPr/>
            </p14:nvContentPartPr>
            <p14:xfrm>
              <a:off x="4166208" y="1315944"/>
              <a:ext cx="3914640" cy="3032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30CC4EB-6D17-0E33-E523-1895F9B5FDE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48208" y="1297944"/>
                <a:ext cx="3950280" cy="3068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038457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DF7B9549-41DD-4163-038C-E201459932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18" b="4121"/>
          <a:stretch/>
        </p:blipFill>
        <p:spPr>
          <a:xfrm>
            <a:off x="20" y="1"/>
            <a:ext cx="6016469" cy="6858001"/>
          </a:xfrm>
          <a:custGeom>
            <a:avLst/>
            <a:gdLst/>
            <a:ahLst/>
            <a:cxnLst/>
            <a:rect l="l" t="t" r="r" b="b"/>
            <a:pathLst>
              <a:path w="6016489" h="6858001">
                <a:moveTo>
                  <a:pt x="0" y="0"/>
                </a:moveTo>
                <a:lnTo>
                  <a:pt x="6016489" y="0"/>
                </a:lnTo>
                <a:lnTo>
                  <a:pt x="6016489" y="3"/>
                </a:lnTo>
                <a:lnTo>
                  <a:pt x="4217356" y="3"/>
                </a:lnTo>
                <a:lnTo>
                  <a:pt x="4429187" y="675864"/>
                </a:lnTo>
                <a:lnTo>
                  <a:pt x="4426326" y="675864"/>
                </a:lnTo>
                <a:lnTo>
                  <a:pt x="5659819" y="4611414"/>
                </a:lnTo>
                <a:lnTo>
                  <a:pt x="3962482" y="6858000"/>
                </a:lnTo>
                <a:lnTo>
                  <a:pt x="6016489" y="6858000"/>
                </a:lnTo>
                <a:lnTo>
                  <a:pt x="6016489" y="6858001"/>
                </a:lnTo>
                <a:lnTo>
                  <a:pt x="0" y="6858001"/>
                </a:lnTo>
                <a:close/>
              </a:path>
            </a:pathLst>
          </a:custGeom>
        </p:spPr>
      </p:pic>
      <p:pic>
        <p:nvPicPr>
          <p:cNvPr id="11" name="Picture 10" descr="A person wearing a hat&#10;&#10;Description automatically generated with low confidence">
            <a:extLst>
              <a:ext uri="{FF2B5EF4-FFF2-40B4-BE49-F238E27FC236}">
                <a16:creationId xmlns:a16="http://schemas.microsoft.com/office/drawing/2014/main" id="{DD6BE9F1-FDFF-F1FC-6D74-EA78B4610B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36" r="30177"/>
          <a:stretch/>
        </p:blipFill>
        <p:spPr>
          <a:xfrm>
            <a:off x="4307056" y="10"/>
            <a:ext cx="4831627" cy="4520001"/>
          </a:xfrm>
          <a:custGeom>
            <a:avLst/>
            <a:gdLst/>
            <a:ahLst/>
            <a:cxnLst/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</p:spPr>
      </p:pic>
      <p:pic>
        <p:nvPicPr>
          <p:cNvPr id="9" name="Picture 8" descr="A picture containing text, person, group, posing&#10;&#10;Description automatically generated">
            <a:extLst>
              <a:ext uri="{FF2B5EF4-FFF2-40B4-BE49-F238E27FC236}">
                <a16:creationId xmlns:a16="http://schemas.microsoft.com/office/drawing/2014/main" id="{03591FD7-8055-68DF-D749-DFC1D23473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03" r="17714"/>
          <a:stretch/>
        </p:blipFill>
        <p:spPr>
          <a:xfrm>
            <a:off x="4068531" y="-1"/>
            <a:ext cx="8123469" cy="6858000"/>
          </a:xfrm>
          <a:custGeom>
            <a:avLst/>
            <a:gdLst/>
            <a:ahLst/>
            <a:cxnLst/>
            <a:rect l="l" t="t" r="r" b="b"/>
            <a:pathLst>
              <a:path w="8123469" h="6858000">
                <a:moveTo>
                  <a:pt x="5181344" y="0"/>
                </a:moveTo>
                <a:lnTo>
                  <a:pt x="8123469" y="0"/>
                </a:lnTo>
                <a:lnTo>
                  <a:pt x="812346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2F66DB-05B2-6D57-5FBC-5DB0F5EA9C79}"/>
              </a:ext>
            </a:extLst>
          </p:cNvPr>
          <p:cNvSpPr txBox="1"/>
          <p:nvPr/>
        </p:nvSpPr>
        <p:spPr>
          <a:xfrm>
            <a:off x="4068531" y="7210697"/>
            <a:ext cx="4507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“B’HOYS” -- AROUND 1850</a:t>
            </a:r>
          </a:p>
        </p:txBody>
      </p:sp>
    </p:spTree>
    <p:extLst>
      <p:ext uri="{BB962C8B-B14F-4D97-AF65-F5344CB8AC3E}">
        <p14:creationId xmlns:p14="http://schemas.microsoft.com/office/powerpoint/2010/main" val="30874963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70F9BE-D6BA-DFDA-9E24-71F81015B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86657"/>
            <a:ext cx="5291666" cy="44846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7ACE1F-5EDF-0DA1-65E1-901E9544F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211" y="940526"/>
            <a:ext cx="7080069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488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8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erson wearing a hat&#10;&#10;Description automatically generated with low confidence">
            <a:extLst>
              <a:ext uri="{FF2B5EF4-FFF2-40B4-BE49-F238E27FC236}">
                <a16:creationId xmlns:a16="http://schemas.microsoft.com/office/drawing/2014/main" id="{67480ED1-1086-94D6-8166-6E94173D89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323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94F0C9-FFFA-8E3A-45C4-185DE6B976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687" r="19063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BDB888-E296-5373-C4E7-33D9EE5579FD}"/>
              </a:ext>
            </a:extLst>
          </p:cNvPr>
          <p:cNvSpPr txBox="1"/>
          <p:nvPr/>
        </p:nvSpPr>
        <p:spPr>
          <a:xfrm>
            <a:off x="2090057" y="6394737"/>
            <a:ext cx="5968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Daniel Day Lewis and Cameron Diaz, </a:t>
            </a:r>
            <a:r>
              <a:rPr lang="en-US" i="1" dirty="0"/>
              <a:t>Gangs of New York  </a:t>
            </a:r>
            <a:r>
              <a:rPr lang="en-US" dirty="0"/>
              <a:t>2002 </a:t>
            </a:r>
          </a:p>
        </p:txBody>
      </p:sp>
    </p:spTree>
    <p:extLst>
      <p:ext uri="{BB962C8B-B14F-4D97-AF65-F5344CB8AC3E}">
        <p14:creationId xmlns:p14="http://schemas.microsoft.com/office/powerpoint/2010/main" val="27173940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20D736-CC92-0459-104A-FC60F59F3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503046"/>
            <a:ext cx="5294716" cy="385190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uilding with a flag on top&#10;&#10;Description automatically generated with medium confidence">
            <a:extLst>
              <a:ext uri="{FF2B5EF4-FFF2-40B4-BE49-F238E27FC236}">
                <a16:creationId xmlns:a16="http://schemas.microsoft.com/office/drawing/2014/main" id="{D60C4473-4B61-DD57-870A-2250DB394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9906" y="806874"/>
            <a:ext cx="4151870" cy="55174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FBB701-3588-84E0-A3F2-72CC3ED1398B}"/>
              </a:ext>
            </a:extLst>
          </p:cNvPr>
          <p:cNvSpPr txBox="1"/>
          <p:nvPr/>
        </p:nvSpPr>
        <p:spPr>
          <a:xfrm>
            <a:off x="1571497" y="893684"/>
            <a:ext cx="4151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Bowery Theatre, c.1830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D1127B-E6F6-5E1F-5402-F169B7553B27}"/>
              </a:ext>
            </a:extLst>
          </p:cNvPr>
          <p:cNvSpPr txBox="1"/>
          <p:nvPr/>
        </p:nvSpPr>
        <p:spPr>
          <a:xfrm>
            <a:off x="3274541" y="5502648"/>
            <a:ext cx="3140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Broadway Theatre, c.1847</a:t>
            </a:r>
          </a:p>
        </p:txBody>
      </p:sp>
    </p:spTree>
    <p:extLst>
      <p:ext uri="{BB962C8B-B14F-4D97-AF65-F5344CB8AC3E}">
        <p14:creationId xmlns:p14="http://schemas.microsoft.com/office/powerpoint/2010/main" val="12767200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outdoor, building, black, old&#10;&#10;Description automatically generated">
            <a:extLst>
              <a:ext uri="{FF2B5EF4-FFF2-40B4-BE49-F238E27FC236}">
                <a16:creationId xmlns:a16="http://schemas.microsoft.com/office/drawing/2014/main" id="{1A16FCB0-DC93-F9E4-DB43-C13F28589E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26" r="-2" b="-2"/>
          <a:stretch/>
        </p:blipFill>
        <p:spPr>
          <a:xfrm>
            <a:off x="1460597" y="29430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906E3F-CC5A-023B-5B15-8A9AA3CDC9EA}"/>
              </a:ext>
            </a:extLst>
          </p:cNvPr>
          <p:cNvSpPr txBox="1"/>
          <p:nvPr/>
        </p:nvSpPr>
        <p:spPr>
          <a:xfrm>
            <a:off x="10342179" y="790832"/>
            <a:ext cx="168094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brand new &amp; lavish Astor Place Theatre, 1849</a:t>
            </a:r>
          </a:p>
        </p:txBody>
      </p:sp>
    </p:spTree>
    <p:extLst>
      <p:ext uri="{BB962C8B-B14F-4D97-AF65-F5344CB8AC3E}">
        <p14:creationId xmlns:p14="http://schemas.microsoft.com/office/powerpoint/2010/main" val="18401529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6EB9EF-D32C-D165-63C0-E400EB003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602" y="0"/>
            <a:ext cx="7931876" cy="69602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BC370A9-DB82-4DF9-036D-97350723650B}"/>
                  </a:ext>
                </a:extLst>
              </p14:cNvPr>
              <p14:cNvContentPartPr/>
              <p14:nvPr/>
            </p14:nvContentPartPr>
            <p14:xfrm>
              <a:off x="4112134" y="3669110"/>
              <a:ext cx="4172040" cy="29275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BC370A9-DB82-4DF9-036D-97350723650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94494" y="3651110"/>
                <a:ext cx="4207680" cy="296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A7C9024-19FC-BA19-F11A-D089E5CB35BD}"/>
                  </a:ext>
                </a:extLst>
              </p14:cNvPr>
              <p14:cNvContentPartPr/>
              <p14:nvPr/>
            </p14:nvContentPartPr>
            <p14:xfrm>
              <a:off x="7162054" y="349910"/>
              <a:ext cx="1407240" cy="14299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A7C9024-19FC-BA19-F11A-D089E5CB35B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44414" y="331910"/>
                <a:ext cx="1442880" cy="146556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B500F4E-4DCA-EA72-05CA-B0159E14BDFD}"/>
              </a:ext>
            </a:extLst>
          </p:cNvPr>
          <p:cNvSpPr txBox="1"/>
          <p:nvPr/>
        </p:nvSpPr>
        <p:spPr>
          <a:xfrm>
            <a:off x="525517" y="826189"/>
            <a:ext cx="1758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Astor Place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13FA62-EC41-32ED-4980-D5C34E8DD4B7}"/>
              </a:ext>
            </a:extLst>
          </p:cNvPr>
          <p:cNvSpPr txBox="1"/>
          <p:nvPr/>
        </p:nvSpPr>
        <p:spPr>
          <a:xfrm>
            <a:off x="234778" y="5387546"/>
            <a:ext cx="2662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“Five Points” Slum</a:t>
            </a:r>
          </a:p>
        </p:txBody>
      </p:sp>
    </p:spTree>
    <p:extLst>
      <p:ext uri="{BB962C8B-B14F-4D97-AF65-F5344CB8AC3E}">
        <p14:creationId xmlns:p14="http://schemas.microsoft.com/office/powerpoint/2010/main" val="37657137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98067064-096E-4575-07D4-6979EFD6C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569" y="-211286"/>
            <a:ext cx="4694560" cy="706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00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C99D59-A43B-A64D-BB86-2BFC500D0089}"/>
              </a:ext>
            </a:extLst>
          </p:cNvPr>
          <p:cNvSpPr txBox="1"/>
          <p:nvPr/>
        </p:nvSpPr>
        <p:spPr>
          <a:xfrm>
            <a:off x="1860331" y="1124607"/>
            <a:ext cx="874460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IMMEDIATE PROVOCATIONS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/>
              <a:t>THE NYC MAYOR, CALEB WOODHULL: THE WRONG MAN FOR THE JOB?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AFTERMATH: THE FATE OF FIVE POINTS, ASTOR PLACE, LOWER MANHATTAN -- AND THEATRE IN NEW YORK AND LONDON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3535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, weapon&#10;&#10;Description automatically generated">
            <a:extLst>
              <a:ext uri="{FF2B5EF4-FFF2-40B4-BE49-F238E27FC236}">
                <a16:creationId xmlns:a16="http://schemas.microsoft.com/office/drawing/2014/main" id="{9CF1F798-FAB3-A63B-AC09-E3AEE4468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4763" y="643467"/>
            <a:ext cx="3872822" cy="55710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131447-A9EF-2687-5EB4-CB4DF00E4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617" y="702104"/>
            <a:ext cx="4683054" cy="42346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83D698-C0F4-2107-9870-5C83F1B71FAF}"/>
              </a:ext>
            </a:extLst>
          </p:cNvPr>
          <p:cNvSpPr txBox="1"/>
          <p:nvPr/>
        </p:nvSpPr>
        <p:spPr>
          <a:xfrm>
            <a:off x="832251" y="5255172"/>
            <a:ext cx="4485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Edward Zane Carroll Judson, AKA</a:t>
            </a:r>
          </a:p>
          <a:p>
            <a:pPr algn="ctr"/>
            <a:r>
              <a:rPr lang="en-US" sz="2400" dirty="0"/>
              <a:t>Ned Buntline, after the riots and a year in jail</a:t>
            </a:r>
          </a:p>
        </p:txBody>
      </p:sp>
    </p:spTree>
    <p:extLst>
      <p:ext uri="{BB962C8B-B14F-4D97-AF65-F5344CB8AC3E}">
        <p14:creationId xmlns:p14="http://schemas.microsoft.com/office/powerpoint/2010/main" val="10346663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uilding, people, group, crowd&#10;&#10;Description automatically generated">
            <a:extLst>
              <a:ext uri="{FF2B5EF4-FFF2-40B4-BE49-F238E27FC236}">
                <a16:creationId xmlns:a16="http://schemas.microsoft.com/office/drawing/2014/main" id="{677E0CF1-EFB0-E0C5-5C2C-B5E67D217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1" y="79858"/>
            <a:ext cx="9862456" cy="660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191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0564724B-C9D4-CEE8-A29B-2BB4A3287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989" y="457200"/>
            <a:ext cx="474002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938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2D87706-90B8-BB3D-16C2-86A1BBD06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28" y="456986"/>
            <a:ext cx="10566400" cy="5943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A1477F-BA01-56DA-5458-A7F18BFA666E}"/>
              </a:ext>
            </a:extLst>
          </p:cNvPr>
          <p:cNvSpPr txBox="1"/>
          <p:nvPr/>
        </p:nvSpPr>
        <p:spPr>
          <a:xfrm>
            <a:off x="7825752" y="809297"/>
            <a:ext cx="24743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Sag Harbor, Long Island</a:t>
            </a:r>
          </a:p>
          <a:p>
            <a:pPr algn="ctr"/>
            <a:r>
              <a:rPr lang="en-US" sz="2000" b="1" dirty="0"/>
              <a:t>October 2022</a:t>
            </a:r>
          </a:p>
        </p:txBody>
      </p:sp>
    </p:spTree>
    <p:extLst>
      <p:ext uri="{BB962C8B-B14F-4D97-AF65-F5344CB8AC3E}">
        <p14:creationId xmlns:p14="http://schemas.microsoft.com/office/powerpoint/2010/main" val="2625615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67B95E-B1E6-C713-7DF7-DEBDE78AC3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8" r="1" b="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192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4A98A5-6FF1-1846-74C5-7485EFC87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DA54599-19C6-8F16-6837-4604BE50FF64}"/>
                  </a:ext>
                </a:extLst>
              </p14:cNvPr>
              <p14:cNvContentPartPr/>
              <p14:nvPr/>
            </p14:nvContentPartPr>
            <p14:xfrm>
              <a:off x="5176654" y="4005467"/>
              <a:ext cx="534960" cy="3877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DA54599-19C6-8F16-6837-4604BE50FF6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58654" y="3987467"/>
                <a:ext cx="570600" cy="42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4502B56-4E52-2B6E-FFDB-1FB24BA0453C}"/>
                  </a:ext>
                </a:extLst>
              </p14:cNvPr>
              <p14:cNvContentPartPr/>
              <p14:nvPr/>
            </p14:nvContentPartPr>
            <p14:xfrm>
              <a:off x="5803054" y="3940667"/>
              <a:ext cx="561960" cy="554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4502B56-4E52-2B6E-FFDB-1FB24BA0453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85414" y="3904667"/>
                <a:ext cx="597600" cy="626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8097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F8F60989-177C-0809-E4AE-52363A3E3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363" y="142646"/>
            <a:ext cx="8763610" cy="657270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027A5B6-1232-9B5B-DB32-66BF60CE0459}"/>
                  </a:ext>
                </a:extLst>
              </p14:cNvPr>
              <p14:cNvContentPartPr/>
              <p14:nvPr/>
            </p14:nvContentPartPr>
            <p14:xfrm>
              <a:off x="7964494" y="1204190"/>
              <a:ext cx="1435680" cy="13366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027A5B6-1232-9B5B-DB32-66BF60CE045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10494" y="1096190"/>
                <a:ext cx="1543320" cy="155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064D363-3D02-B23D-2EFF-FBDF98AD7745}"/>
                  </a:ext>
                </a:extLst>
              </p14:cNvPr>
              <p14:cNvContentPartPr/>
              <p14:nvPr/>
            </p14:nvContentPartPr>
            <p14:xfrm>
              <a:off x="6022654" y="916190"/>
              <a:ext cx="1978560" cy="12816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064D363-3D02-B23D-2EFF-FBDF98AD774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69014" y="808550"/>
                <a:ext cx="2086200" cy="149724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52F99202-F497-17D1-94BF-21CF1F9EB422}"/>
              </a:ext>
            </a:extLst>
          </p:cNvPr>
          <p:cNvSpPr txBox="1"/>
          <p:nvPr/>
        </p:nvSpPr>
        <p:spPr>
          <a:xfrm>
            <a:off x="86497" y="916190"/>
            <a:ext cx="172994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Theatre Royal Drury Lane, and Theatre Royal Covent Garden, then and now.</a:t>
            </a:r>
          </a:p>
        </p:txBody>
      </p:sp>
    </p:spTree>
    <p:extLst>
      <p:ext uri="{BB962C8B-B14F-4D97-AF65-F5344CB8AC3E}">
        <p14:creationId xmlns:p14="http://schemas.microsoft.com/office/powerpoint/2010/main" val="912847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building, old&#10;&#10;Description automatically generated">
            <a:extLst>
              <a:ext uri="{FF2B5EF4-FFF2-40B4-BE49-F238E27FC236}">
                <a16:creationId xmlns:a16="http://schemas.microsoft.com/office/drawing/2014/main" id="{CCC5CF28-CA13-94FA-19E4-01DB4D31B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169" y="-272300"/>
            <a:ext cx="4654487" cy="6673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3A6349-312A-9A91-0DD5-4EC2B7717402}"/>
              </a:ext>
            </a:extLst>
          </p:cNvPr>
          <p:cNvSpPr txBox="1"/>
          <p:nvPr/>
        </p:nvSpPr>
        <p:spPr>
          <a:xfrm>
            <a:off x="996696" y="1389888"/>
            <a:ext cx="2304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Possibly the stage-set for ‘The Golden Rump,’ Haymarket Theatre, 1737</a:t>
            </a:r>
          </a:p>
        </p:txBody>
      </p:sp>
    </p:spTree>
    <p:extLst>
      <p:ext uri="{BB962C8B-B14F-4D97-AF65-F5344CB8AC3E}">
        <p14:creationId xmlns:p14="http://schemas.microsoft.com/office/powerpoint/2010/main" val="1304233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inting of a person holding a book&#10;&#10;Description automatically generated">
            <a:extLst>
              <a:ext uri="{FF2B5EF4-FFF2-40B4-BE49-F238E27FC236}">
                <a16:creationId xmlns:a16="http://schemas.microsoft.com/office/drawing/2014/main" id="{2C55C09D-FFA1-426A-ED14-F82561177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163" y="643467"/>
            <a:ext cx="4568274" cy="5571066"/>
          </a:xfrm>
          <a:prstGeom prst="rect">
            <a:avLst/>
          </a:prstGeom>
        </p:spPr>
      </p:pic>
      <p:pic>
        <p:nvPicPr>
          <p:cNvPr id="7" name="Picture 6" descr="A painting of a person and person&#10;&#10;Description automatically generated with medium confidence">
            <a:extLst>
              <a:ext uri="{FF2B5EF4-FFF2-40B4-BE49-F238E27FC236}">
                <a16:creationId xmlns:a16="http://schemas.microsoft.com/office/drawing/2014/main" id="{DDA1EE88-FF33-30F3-C1C0-15D7314B8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775354"/>
            <a:ext cx="5291667" cy="33072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43CD1E-5179-74D9-9A62-EB08152B178E}"/>
              </a:ext>
            </a:extLst>
          </p:cNvPr>
          <p:cNvSpPr txBox="1"/>
          <p:nvPr/>
        </p:nvSpPr>
        <p:spPr>
          <a:xfrm>
            <a:off x="6512011" y="5511114"/>
            <a:ext cx="4843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David Garrick (1717-1779), the first ‘high-class’ English actor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FB5692-BEC6-A74A-7E6A-A4717FBC9D2B}"/>
              </a:ext>
            </a:extLst>
          </p:cNvPr>
          <p:cNvSpPr txBox="1"/>
          <p:nvPr/>
        </p:nvSpPr>
        <p:spPr>
          <a:xfrm>
            <a:off x="1481960" y="6342111"/>
            <a:ext cx="3405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By Gainsborough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17F1DA-9701-B7D6-4E52-15F8B3CDA956}"/>
              </a:ext>
            </a:extLst>
          </p:cNvPr>
          <p:cNvSpPr txBox="1"/>
          <p:nvPr/>
        </p:nvSpPr>
        <p:spPr>
          <a:xfrm>
            <a:off x="7441324" y="735724"/>
            <a:ext cx="3539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By Sir. Joshua Reynolds</a:t>
            </a:r>
          </a:p>
        </p:txBody>
      </p:sp>
    </p:spTree>
    <p:extLst>
      <p:ext uri="{BB962C8B-B14F-4D97-AF65-F5344CB8AC3E}">
        <p14:creationId xmlns:p14="http://schemas.microsoft.com/office/powerpoint/2010/main" val="2114846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520</Words>
  <Application>Microsoft Office PowerPoint</Application>
  <PresentationFormat>Widescreen</PresentationFormat>
  <Paragraphs>93</Paragraphs>
  <Slides>43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Michelson, Bruce F</dc:creator>
  <cp:lastModifiedBy>OLLI</cp:lastModifiedBy>
  <cp:revision>20</cp:revision>
  <dcterms:created xsi:type="dcterms:W3CDTF">2023-01-25T19:03:45Z</dcterms:created>
  <dcterms:modified xsi:type="dcterms:W3CDTF">2023-02-09T15:25:49Z</dcterms:modified>
</cp:coreProperties>
</file>