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301" r:id="rId3"/>
    <p:sldId id="299" r:id="rId4"/>
    <p:sldId id="276" r:id="rId5"/>
    <p:sldId id="261" r:id="rId6"/>
    <p:sldId id="262" r:id="rId7"/>
    <p:sldId id="258" r:id="rId8"/>
    <p:sldId id="263" r:id="rId9"/>
    <p:sldId id="260" r:id="rId10"/>
    <p:sldId id="259" r:id="rId11"/>
    <p:sldId id="257" r:id="rId12"/>
    <p:sldId id="266" r:id="rId13"/>
    <p:sldId id="298" r:id="rId14"/>
    <p:sldId id="296" r:id="rId15"/>
    <p:sldId id="297" r:id="rId16"/>
    <p:sldId id="264" r:id="rId17"/>
    <p:sldId id="271" r:id="rId18"/>
    <p:sldId id="270" r:id="rId19"/>
    <p:sldId id="295" r:id="rId20"/>
    <p:sldId id="267" r:id="rId21"/>
    <p:sldId id="272" r:id="rId22"/>
    <p:sldId id="268" r:id="rId23"/>
    <p:sldId id="269" r:id="rId24"/>
    <p:sldId id="273" r:id="rId25"/>
    <p:sldId id="274" r:id="rId26"/>
    <p:sldId id="275" r:id="rId27"/>
    <p:sldId id="277" r:id="rId28"/>
    <p:sldId id="278" r:id="rId29"/>
    <p:sldId id="279" r:id="rId30"/>
    <p:sldId id="280" r:id="rId31"/>
    <p:sldId id="281" r:id="rId32"/>
    <p:sldId id="283" r:id="rId33"/>
    <p:sldId id="284" r:id="rId34"/>
    <p:sldId id="285" r:id="rId35"/>
    <p:sldId id="291" r:id="rId36"/>
    <p:sldId id="289" r:id="rId37"/>
    <p:sldId id="290" r:id="rId38"/>
    <p:sldId id="293" r:id="rId39"/>
    <p:sldId id="294" r:id="rId40"/>
    <p:sldId id="286" r:id="rId41"/>
    <p:sldId id="287" r:id="rId42"/>
    <p:sldId id="288" r:id="rId43"/>
    <p:sldId id="29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36"/>
    <p:restoredTop sz="94694"/>
  </p:normalViewPr>
  <p:slideViewPr>
    <p:cSldViewPr snapToGrid="0">
      <p:cViewPr varScale="1">
        <p:scale>
          <a:sx n="119" d="100"/>
          <a:sy n="119" d="100"/>
        </p:scale>
        <p:origin x="46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7T16:24:35.159"/>
    </inkml:context>
    <inkml:brush xml:id="br0">
      <inkml:brushProperty name="width" value="0.1" units="cm"/>
      <inkml:brushProperty name="height" value="0.1" units="cm"/>
      <inkml:brushProperty name="color" value="#E71224"/>
    </inkml:brush>
  </inkml:definitions>
  <inkml:trace contextRef="#ctx0" brushRef="#br0">12199 319 24575,'-21'0'0,"-10"-2"0,-15 0 0,-12-2 0,-13-1 0,-5 0 0,1-1 0,10 2 0,15 2 0,13 0 0,7 1 0,2 0 0,2 0 0,1 1 0,-2-1 0,-2 0 0,-2-1 0,-5 1 0,-1 1 0,-1 0 0,-3 0 0,1 0 0,-3 0 0,-4 0 0,-3 0 0,-5 0 0,-4 0 0,-5 1 0,-8 1 0,-3-2 0,-3-1 0,0-2 0,2 0 0,6 2 0,6 0 0,5 1 0,1-1 0,-1 0 0,3 0 0,1 0 0,-1-1 0,-1 1 0,-1 0 0,-1 0 0,-4-1 0,-8 0 0,-10 0 0,-7 0 0,-4 1 0,2 1 0,3 0 0,7 0 0,3 0 0,1-1 0,-4-1 0,-6-2 0,-6-1 0,-5-2 0,46 3 0,-1 1 0,1-1 0,-1-1 0,0 2 0,0-1 0,-1 0 0,-1 1 0,1-1 0,0-1 0,-1 2 0,1-1 0,-46-4 0,13 1 0,13 1 0,13 1 0,7 0 0,0 1 0,-7-1 0,-8-1 0,-9-3 0,-7 0 0,-2 0 0,-3 1 0,-3-1 0,-2-1 0,-1 0 0,-2 1 0,2 2 0,-2 0 0,4 2 0,7 0 0,9 0 0,6 1 0,1 0 0,0 1 0,-4-2 0,-4 1 0,0-1 0,1 0 0,8 2 0,12 0 0,9 1 0,7 1 0,4-1 0,6 2 0,6-1 0,5 1 0,3 0 0,2 0 0,-1 1 0,-1 1 0,-3 0 0,-5 2 0,-7 0 0,-8 0 0,-10-1 0,-8-1 0,-9 0 0,-3-1 0,1 0 0,1 1 0,4-1 0,5 0 0,4 0 0,1-1 0,-2 0 0,-7 0 0,-11 1 0,-15 0 0,37-1 0,-3 0 0,-2 0 0,-1 0 0,0 0 0,0 0 0,3 0 0,2 0 0,-38 0 0,3 2 0,5 0 0,9 2 0,4 1 0,13 1 0,5-1 0,1 0 0,0-2 0,2 0 0,4-1 0,3-1 0,6 0 0,3 0 0,1-1 0,3 1 0,2 0 0,7-1 0,3 1 0,-1 0 0,-8 1 0,-11 0 0,-13 0 0,-3 1 0,5 0 0,6 0 0,4 2 0,-3-1 0,-6 2 0,-2-2 0,-5 1 0,-1-1 0,-4 1 0,-2-1 0,1 0 0,0-1 0,-2-3 0,-2-1 0,-3-2 0,3-1 0,7 1 0,7 1 0,2 1 0,0 1 0,-6 0 0,-3 0 0,3 0 0,0 1 0,-2 0 0,0 2 0,1-1 0,4 0 0,2-1 0,2 0 0,5 0 0,8 0 0,5 0 0,2-1 0,-3 0 0,-1 0 0,0-1 0,0 1 0,5 0 0,3 0 0,5 2 0,7 2 0,3 0 0,2 0 0,1 1 0,-2 2 0,-5 6 0,-5 5 0,-6 6 0,-2 4 0,1 0 0,4-3 0,2-5 0,3-5 0,1-1 0,0 1 0,-2 4 0,-1 3 0,-3 2 0,-1 1 0,2-1 0,1-2 0,3-1 0,1-3 0,0 0 0,0 0 0,-1 1 0,-3 3 0,-4 5 0,-2 5 0,-2 1 0,3-2 0,2-4 0,5-4 0,2-4 0,3-2 0,1-2 0,2-3 0,0-1 0,0 0 0,-1 1 0,-2 3 0,-2 4 0,-2 4 0,-3 3 0,-1 2 0,-2 0 0,0 1 0,-2 3 0,-3 8 0,-8 14 0,-6 13 0,-2 8 0,5-4 0,9-11 0,11-13 0,8-11 0,5-7 0,3-2 0,1 1 0,2 5 0,1 5 0,0 5 0,2-1 0,0-8 0,2-6 0,4-5 0,7 7 0,5 14 0,6 17 0,0 8 0,-1-1 0,-1-8 0,-2-12 0,3-6 0,7-4 0,11 2 0,18 12 0,-25-19 0,3 1 0,5 5 0,1 1 0,3 0 0,1 0 0,3 0 0,4-3 0,6 1 0,4-2 0,10 1 0,4-2 0,-18-10 0,2-1 0,1 0-245,6 0 1,1 0-1,1-1 245,1 1 0,2-1 0,-1-1 0,0 0 0,-1-1 0,1 0 0,2-2 0,0 0 0,2-1-523,8 0 1,2 0-1,3-1 523,-15-3 0,2-1 0,1 1 0,1 0 0,5 0 0,3 1 0,-1 0 0,-1 0 0,-5 0 0,0 0 0,-1 0 0,-2 0 0,14 4 0,-2-1 0,-4 1-156,-13-2 1,-3 0 0,-1-1 155,-5-1 0,-1 1 0,1-2 0,4 1 0,1-1 0,3 0 0,8 0 0,4 1 0,2-2-358,-16-2 1,2 0 0,1 0 0,1-1 357,3 1 0,1 0 0,0-1 0,-1 1 0,-4-1 0,-1 0 0,0-1 0,-1 1-144,24 4 1,-1-1 0,-1 0 143,-3 0 0,0 0 0,0 0 0,2 0 0,0-1 0,1 1 0,-18-3 0,1 0 0,0 0 0,-1 0 0,21 1 0,-1 0 0,0 0 0,-1-2 0,0 0 0,0-1 0,1 0 0,-1-2 0,1 0 0,-24-2 0,1-1 0,-1 0 0,2-1 0,1 1 0,0-2 0,1 1 0,0-1 0,3 1 0,-1 0 0,1 0 0,1 0-50,3 0 1,1 1 0,0 1 0,0-1 49,0 2 0,0 0 0,1 1 0,-2-1 0,-2 0 0,-1 0 0,0-1 0,-2 0-134,19 0 1,0-1 0,-3-2 133,-9-2 0,-1-2 0,0-2 0,-2-2 0,0-1 0,1-1 0,5-1 0,0 0 0,2 0 0,2 0 0,1-1 0,1 0 0,2 0 0,0 0 0,-1-1 0,-2 0 0,0-1 0,-2-1 0,-6 0 0,-2-1 0,-2 0 0,-8 0 0,-2-1 0,-1 0 369,-6 1 0,-2 0 1,0-1-370,31-6 0,-1 0 0,-28 7 0,-1 0 0,1 0 0,2-1 0,0 0 0,-1-1 0,-2 0 0,0-2 0,-2 0 0,23-11 0,-4-2 534,-10-1 0,-3-1-534,-8 0 0,-2-1 871,-6 3 1,-2-1-872,-3 2 0,-2 0 510,-4 0 0,-2 0-510,29-31 285,-12-3-285,-14 1 0,-10-2 0,-6-1 0,-8 0 0,-6-1 0,-5 2 0,0-3 0,-2-5 0,-2-5 0,-4-7 0,-2-4 0,-2-2 0,0 4 0,-1 9 0,-1 7 0,-1 9 0,-1 4 0,-3 1 0,-2 1 0,-1-2 0,-1 1 0,-1 0 0,-3 4 0,-2 2 0,-4-2 0,-3-2 0,-6-5 0,-4-3 0,-5-2 0,-4 1 0,1 4 0,-1 3 0,-3 5 0,-8 7 0,-9 4 0,-4 7 0,-1 3 0,3 2 0,2 2 0,3 2 0,-2 3 0,-2 1 0,-5-2 0,-6-2 0,1 0 0,9 5 0,10 5 0,10 4 0,3 5 0,0 0 0,4 2 0,5 1 0,7 0 0,4 1 0,2-1 0,1 0 0,1 2 0,2 0 0,3 1 0,3 0 0,4 0 0,3 1 0,4 0 0,-1-1 0,-2 0 0,-4 0 0,-3-1 0,0 0 0,5 1 0,1-6 0,-1-6 0,-3-5 0,-2-2 0,2 7 0,4 4 0,4-2 0,1-7 0,-1-2 0,1 5 0,0 6 0,0 9 0,-6-1 0,-38 3 0,13-1 0,-36 8 0,-1 0 0,32-3 0,-54 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6T18:59:35.26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1239 115 16383,'-40'0'0,"10"4"0,22-4 0,0 8 0,-8 0 0,2-3 0,-1 6 0,3-6 0,-1 3 0,-3 4 0,7-3 0,-6 3 0,6-4 0,-7 0 0,0 0 0,3 0 0,-3 4 0,7-3 0,-6 3 0,-2 0 0,4-3 0,-6 3 0,6-4 0,-3 0 0,-1 4 0,5-3 0,-4 3 0,7 0 0,-3 0 0,0 1 0,0 3 0,-8 5 0,3-2 0,-12 9 0,2-7 0,0-4 0,-7 5 0,15-8 0,-6 5 0,9-6 0,-1 2 0,1-2 0,3 4 0,2-1 0,2 0 0,1 1 0,0-1 0,0-3 0,0 2 0,-4-2 0,3 3 0,-5 9 0,6-6 0,-4 15 0,3-16 0,-7 16 0,4-7 0,-5 9 0,4 1 0,-9 15 0,7-12 0,-13 12 0,15-16 0,-5 0 0,6 0 0,2-9 0,-2 7 0,4-15 0,-4 14 0,4-14 0,-4 15 0,2-7 0,-2 9 0,1-8 0,5-3 0,-3 0 0,2 2 0,1 0 0,-5 7 0,10-15 0,-5 6 0,1 0 0,0-6 0,-1 6 0,-1-9 0,6 0 0,-7 1 0,8-1 0,-8 0 0,7 1 0,-2-1 0,3 1 0,-4-1 0,3 9 0,-2-10 0,-1 9 0,3-11 0,-3 0 0,1 9 0,2-7 0,-3 5 0,-1 4 0,4-9 0,-5 6 0,6-5 0,-3-3 0,2 3 0,-3 4 0,4-3 0,0-1 0,-4 0 0,3 0 0,-2-2 0,3 5 0,0-6 0,0 3 0,0 0 0,0 10 0,0-8 0,0 7 0,0-8 0,0-5 0,5 12 0,-3-9 0,3 19 0,0-6 0,-3 8 0,3 0 0,-2-13 0,-2 10 0,3-18 0,-4 10 0,0-8 0,-5 8 0,3-10 0,-3 5 0,5-8 0,0 1 0,0 7 0,4-3 0,-3 3 0,2-4 0,-3 1 0,0-1 0,4 4 0,-3-6 0,2 5 0,-3-7 0,0 8 0,0-6 0,4 5 0,-3-2 0,3-4 0,-1 10 0,-2-13 0,6 9 0,-2-6 0,-1 3 0,4 0 0,-7 1 0,6-5 0,-3 4 0,5-3 0,-5 12 0,7-7 0,-4 16 0,5-15 0,-2 6 0,-1-9 0,0 9 0,2 3 0,3-5 0,-4 1 0,-1-11 0,-6 0 0,5 2 0,-7-2 0,14 7 0,-13-6 0,9 5 0,-7-3 0,4-2 0,-3 5 0,2-6 0,-6 3 0,10-3 0,-9 2 0,9-2 0,-7 3 0,1 0 0,-2 1 0,-3-1 0,4 1 0,1-1 0,3 4 0,0-6 0,-4 1 0,4 0 0,0 3 0,3 11 0,8 2 0,-3 23 0,5-22 0,-11 11 0,1-30 0,-10-2 0,6 5 0,-3-2 0,1 2 0,2 3 0,-6-9 0,3 9 0,-1-3 0,2-2 0,7 9 0,1-13 0,3 9 0,-3-10 0,-2 6 0,-2-6 0,2 3 0,2-4 0,0 1 0,6-1 0,3 7 0,9 2 0,23 13 0,-13-4 0,13-1 0,-18-2 0,18-7 0,-14 8 0,32-5 0,-40-2 0,37 1 0,-46-5 0,47 5 0,-38-3 0,13-5 0,-11 1 0,-16-10 0,8 4 0,-1-5 0,2 6 0,0-5 0,-2 4 0,-8-5 0,-5-3 0,11-2 0,-12-7 0,12 3 0,-11-3 0,14-3 0,1 3 0,9-5 0,18 2 0,-14 2 0,32-5 0,-13-7 0,17 4 0,-18 2 0,14 2 0,-31 15 0,13-12 0,0 4 0,-14-2 0,32-7 0,-14 3 0,19-11 0,-10-11 0,-16-2 0,-6-23 0,-17 14 0,-1-2 0,17-35 0,-17 35 0,0 2 0,10-23 0,-17 31 0,9-13 0,-14 27 0,5 2 0,-4 9 0,9-4 0,3-1 0,8-3 0,-9 4 0,16-18 0,-22 17 0,32-32 0,-36 32 0,27-40 0,-20 11 0,-3 4 0,0-2 0,7-15 0,-6 10 0,-2-1 0,5-25 0,4-1 0,3-8 0,-5 29 0,0 1 0,-9 4 0,-13 18 0,-5-18 0,0-4 0,-8-19 0,-3 1 0,-8 0 0,8-1 0,-6 1 0,10 18 0,-11-14 0,10 31 0,-6-13 0,8 18 0,-1-18 0,-4 14 0,10-5 0,-8 20 0,3 0 0,-3-1 0,-1 2 0,6 2 0,0 9 0,1-3 0,-2-1 0,-3 1 0,3 0 0,2-1 0,-3-8 0,1 7 0,-1-8 0,-1 14 0,6-12 0,-6 12 0,6-12 0,-7 11 0,8-12 0,-11 7 0,9-7 0,-9 8 0,6 1 0,-5-9 0,2 6 0,-7-22 0,3 12 0,2-6 0,1 10 0,5 9 0,-5 0 0,5-1 0,-3 1 0,2 3 0,-3-2 0,0 2 0,-7-12 0,5 6 0,-13-15 0,13 16 0,-12-16 0,9 15 0,-4-6 0,2 9 0,4-9 0,-5 6 0,4-15 0,-9 0 0,8 5 0,-7-4 0,7 17 0,0 0 0,-2 3 0,2-2 0,0 5 0,-2-1 0,6 2 0,-7 1 0,4-4 0,-5 0 0,1-1 0,-9-6 0,6 6 0,-15-11 0,7 4 0,0 3 0,2-2 0,0 8 0,6-5 0,-6 2 0,9 1 0,-1 1 0,1 4 0,-1-4 0,5 7 0,-4-10 0,-5 8 0,-6-12 0,-1 4 0,3-2 0,9 9 0,3 1 0,-2 2 0,2-3 0,0 0 0,-2 0 0,-2 0 0,-9-2 0,4 5 0,-3-4 0,12 8 0,-2-3 0,-1 4 0,2 0 0,-5 0 0,6 0 0,-3 0 0,-4 4 0,6 1 0,-5 3 0,-1 0 0,6-4 0,-6 0 0,9 0 0,-2-3 0,-7 2 0,6-3 0,-5 0 0,6 0 0,-3 0 0,-9 0 0,6-3 0,-6-2 0,-69-20 0,31 8 0,-1 5 0,0 1 0,7-5 0,16 14 0,22-5 0,11 3 0,-8 14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5T19:01:55.086"/>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5T19:02:05.740"/>
    </inkml:context>
    <inkml:brush xml:id="br0">
      <inkml:brushProperty name="width" value="0.2" units="cm"/>
      <inkml:brushProperty name="height" value="0.2" units="cm"/>
      <inkml:brushProperty name="color" value="#E71224"/>
    </inkml:brush>
  </inkml:definitions>
  <inkml:trace contextRef="#ctx0" brushRef="#br0">687 1427 24575,'39'-43'0,"16"-14"0,-16 16 0,4-2 0,10-8 0,4-1 0,7-5 0,4 0 0,5-1 0,3 2 0,5 0 0,2 3 0,3 3 0,2 3 0,0 5 0,1 3 0,1 5 0,-1 2 0,-3 3 0,0 1 0,-4 2 0,-2 0 0,-5 0 0,-1 0 0,-7 1 0,-4 0 0,-7 1 0,-3 0 0,33-19 0,-17 7 0,-10 5 0,-2 7 0,7 3 0,9 2 0,14 1 0,-37 9 0,1 1 0,6-1 0,1 0 0,5 0 0,0 1 0,1-1 0,1 1 0,0 1 0,0 0 0,2 2 0,0 0 0,4 2 0,0 0 0,3 1 0,1 0 0,1 1 0,-1 0 0,-5 0 0,-1 0 0,-8 1 0,-2-1 0,-7 1 0,-2 1 0,36 2 0,-5 2 0,0 5 0,8 5 0,-38-5 0,3 2 0,5 1 0,3 2 0,7 2 0,2 1 0,7 3 0,2 0 0,6 3 0,1 0 0,3 1 0,0 0 0,0 0 0,-2 0 0,-4 0 0,-1 1 0,-5-2 0,-2 1 0,-2 2 0,-1 0 0,-1 2 0,0 1 0,0 1 0,-2 2 0,0 1 0,-2 1 0,1 2 0,-2 1 0,-1 2 0,-1 1 0,-2 3 0,-2 1 0,-1 1 0,-2 2 0,-4-1 0,-4 0 0,-6-4 0,-2-1 0,-7-4 0,-2 0 0,26 34 0,-28-31 0,0 2 0,6 8 0,2 3 0,5 6 0,1 1 0,1 2 0,-1-1 0,-3-4 0,-2-2 0,-6-6 0,-2-1 0,-5-5 0,-2 1 0,0 0 0,-1 1 0,2 3 0,1 1 0,2 1 0,0 1 0,-1-3 0,0-2 0,18 36 0,-11-15 0,-9-8 0,-2 3 0,0 7 0,4 6 0,0 1 0,0-4 0,-2-4 0,-2 1 0,-2 2 0,-1 3 0,-1 2 0,-1-4 0,-1-3 0,0 1 0,2 13 0,3 12 0,-11-44 0,0-1 0,-1 0 0,1-2 0,7 42 0,-3-6 0,-1-3 0,0 3 0,-1-6 0,-1 11 0,-2 7 0,-5 0 0,-3-46 0,-2 0 0,-2 37 0,-2-1 0,-2 4 0,-3 4 0,-4 2 0,3-48 0,-1 1 0,-2 1 0,0 0 0,-2 2 0,1 1 0,-1 3 0,0 1 0,0 1 0,0 0 0,0 3 0,-1 1 0,1 2 0,-2 1 0,0 2 0,-1 0 0,-1 0 0,-1-1 0,0-2 0,0 0 0,0-3 0,0 0 0,1-1 0,-1 0 0,0 0 0,1-1 0,0-3 0,0 0 0,0-6 0,1-2 0,-15 34 0,3-13 0,0-7 0,0-3 0,1 0 0,-2-3 0,-2-2 0,-3-3 0,-3-5 0,-3-4 0,-3-1 0,-7 1 0,-8 0 0,-7 0 0,-5-3 0,-4-4 0,0-5 0,0-1 0,2-3 0,-1 0 0,-14-2 0,29-13 0,-5-3 0,-10 0 0,-3-2 0,-3 1 0,-1-1 0,2 1 0,1 0 0,6 1 0,2 0 0,1-1 0,-2 0 0,-2-1 0,0-1 0,2 0 0,1 1 0,4 0 0,2 3 0,7 0 0,0 2 0,6 1 0,0 0 0,-1 1 0,0 0 0,-4 0 0,-2 0 0,-3 1 0,-2-1 0,-3 1 0,-1 0 0,2 0 0,0 0 0,4-1 0,3-1 0,6-1 0,2-1 0,-42 9 0,0-3 0,-2-2 0,1-1 0,11-2 0,14-1 0,9-3 0,5-1 0,4-1 0,4 1 0,4 1 0,3 0 0,1-1 0,0-2 0,0-1 0,0-3 0,-3-1 0,-9 0 0,-14-3 0,-17-3 0,-12-3 0,-5-3 0,-1-2 0,8-2 0,4-4 0,4-4 0,2-8 0,0-4 0,2-4 0,3-3 0,3-1 0,-1-3 0,-2-1 0,-3 0 0,-3 1 0,-3-1 0,42 23 0,-1-1 0,-2 0 0,0-2 0,-4-2 0,1-1 0,-2-2 0,0 1 0,0-2 0,1 0 0,3 2 0,1-1 0,3 1 0,2 0 0,3-1 0,0 0 0,-1-3 0,0-1 0,-3-4 0,0-2 0,-2-2 0,-1-1 0,-1-3 0,1 0 0,1-1 0,1-1 0,3 1 0,0-1 0,1-3 0,0 0 0,-1-4 0,-1-1 0,-4-7 0,0-2 0,-6-9 0,0-1 0,13 20 0,0-1 0,-1-1-274,-3-5 0,-1-1 1,-1 0 273,-3-4 0,0 0 0,-1 0 0,0 0 0,1 0 0,1 1 0,3 5 0,2 0 0,2 2 0,-11-21 0,6 4 0,10 9 0,4 3 0,6 4 0,2 1 0,2 2 0,1-1 0,1 0 0,0 0 0,0-1 0,0-1 410,-1 0 1,1 0-411,0 1 0,1 1 0,3 2 0,1 2 0,3 5 0,2 1 0,-3-41 0,5 7 0,2 2 0,0 3 0,1 5 0,1 7 0,0 3 0,2 4 0,2 2 0,1 3 0,4 5 0,2 9 0,1 5 0,1 1 0,1-4 0,-1-5 0,1-4 0,0-3 0,1 0 0,1-3 0,2 0 0,3-2 0,6 1 0,3-1 0,2 2 0,-1-1 0,-1-1 0,-1 0 0,-1-2 0,-2 0 0,0-1 0,-3 3 0,-3 7 0,-5 12 0,-4 12 0,-2 9 0,-2 4 0,0 1 0,1-2 0,1-2 0,1-3 0,1-2 0,0-2 0,3-4 0,1-3 0,0 1 0,0 0 0,0 1 0,0-2 0,0 0 0,-3 6 0,-4 7 0,-1 7 0,-1 3 0,3-5 0,4-7 0,0-4 0,1-2 0,0-5 0,-1 1 0,0 0 0,-2 4 0,-4 11 0,-3 5 0,-1 6 0,-1-5 0,0-2 0,0-5 0,1 2 0,-1 4 0,1 2 0,0 3 0,0-2 0,2-4 0,0-5 0,2-4 0,-2-2 0,0 4 0,0 6 0,-2 6 0,0 2 0,3-5 0,5-8 0,2-6 0,-3 8 0,-2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9991A2-FCBB-4242-ACFD-655BD49F7BA7}" type="datetimeFigureOut">
              <a:rPr lang="en-US" smtClean="0"/>
              <a:t>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9E389E-CCA6-D140-AF8D-A3B40A64384C}" type="slidenum">
              <a:rPr lang="en-US" smtClean="0"/>
              <a:t>‹#›</a:t>
            </a:fld>
            <a:endParaRPr lang="en-US"/>
          </a:p>
        </p:txBody>
      </p:sp>
    </p:spTree>
    <p:extLst>
      <p:ext uri="{BB962C8B-B14F-4D97-AF65-F5344CB8AC3E}">
        <p14:creationId xmlns:p14="http://schemas.microsoft.com/office/powerpoint/2010/main" val="3486221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9E389E-CCA6-D140-AF8D-A3B40A64384C}" type="slidenum">
              <a:rPr lang="en-US" smtClean="0"/>
              <a:t>7</a:t>
            </a:fld>
            <a:endParaRPr lang="en-US"/>
          </a:p>
        </p:txBody>
      </p:sp>
    </p:spTree>
    <p:extLst>
      <p:ext uri="{BB962C8B-B14F-4D97-AF65-F5344CB8AC3E}">
        <p14:creationId xmlns:p14="http://schemas.microsoft.com/office/powerpoint/2010/main" val="2399794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9E389E-CCA6-D140-AF8D-A3B40A64384C}" type="slidenum">
              <a:rPr lang="en-US" smtClean="0"/>
              <a:t>11</a:t>
            </a:fld>
            <a:endParaRPr lang="en-US"/>
          </a:p>
        </p:txBody>
      </p:sp>
    </p:spTree>
    <p:extLst>
      <p:ext uri="{BB962C8B-B14F-4D97-AF65-F5344CB8AC3E}">
        <p14:creationId xmlns:p14="http://schemas.microsoft.com/office/powerpoint/2010/main" val="1931236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9E389E-CCA6-D140-AF8D-A3B40A64384C}" type="slidenum">
              <a:rPr lang="en-US" smtClean="0"/>
              <a:t>12</a:t>
            </a:fld>
            <a:endParaRPr lang="en-US"/>
          </a:p>
        </p:txBody>
      </p:sp>
    </p:spTree>
    <p:extLst>
      <p:ext uri="{BB962C8B-B14F-4D97-AF65-F5344CB8AC3E}">
        <p14:creationId xmlns:p14="http://schemas.microsoft.com/office/powerpoint/2010/main" val="1248038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9E389E-CCA6-D140-AF8D-A3B40A64384C}" type="slidenum">
              <a:rPr lang="en-US" smtClean="0"/>
              <a:t>42</a:t>
            </a:fld>
            <a:endParaRPr lang="en-US"/>
          </a:p>
        </p:txBody>
      </p:sp>
    </p:spTree>
    <p:extLst>
      <p:ext uri="{BB962C8B-B14F-4D97-AF65-F5344CB8AC3E}">
        <p14:creationId xmlns:p14="http://schemas.microsoft.com/office/powerpoint/2010/main" val="2367002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1DB43-7A9A-126C-6B5D-C7F2C4A2FC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FA5B2E-18B8-2FCB-9A93-68A3CF053F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90861D-AB4D-8962-B8DB-1AF8D0F5C2F1}"/>
              </a:ext>
            </a:extLst>
          </p:cNvPr>
          <p:cNvSpPr>
            <a:spLocks noGrp="1"/>
          </p:cNvSpPr>
          <p:nvPr>
            <p:ph type="dt" sz="half" idx="10"/>
          </p:nvPr>
        </p:nvSpPr>
        <p:spPr/>
        <p:txBody>
          <a:bodyPr/>
          <a:lstStyle/>
          <a:p>
            <a:fld id="{A55A9EFA-5BE1-9048-841C-46A6FACBA05C}" type="datetimeFigureOut">
              <a:rPr lang="en-US" smtClean="0"/>
              <a:t>1/30/2023</a:t>
            </a:fld>
            <a:endParaRPr lang="en-US"/>
          </a:p>
        </p:txBody>
      </p:sp>
      <p:sp>
        <p:nvSpPr>
          <p:cNvPr id="5" name="Footer Placeholder 4">
            <a:extLst>
              <a:ext uri="{FF2B5EF4-FFF2-40B4-BE49-F238E27FC236}">
                <a16:creationId xmlns:a16="http://schemas.microsoft.com/office/drawing/2014/main" id="{D6095CAB-31CC-FFC4-F36A-37EB29322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6FC3A-02C2-3C0A-0535-F9FD395488B2}"/>
              </a:ext>
            </a:extLst>
          </p:cNvPr>
          <p:cNvSpPr>
            <a:spLocks noGrp="1"/>
          </p:cNvSpPr>
          <p:nvPr>
            <p:ph type="sldNum" sz="quarter" idx="12"/>
          </p:nvPr>
        </p:nvSpPr>
        <p:spPr/>
        <p:txBody>
          <a:bodyPr/>
          <a:lstStyle/>
          <a:p>
            <a:fld id="{06AD7143-43C5-8C44-B74E-04F56FFD824A}" type="slidenum">
              <a:rPr lang="en-US" smtClean="0"/>
              <a:t>‹#›</a:t>
            </a:fld>
            <a:endParaRPr lang="en-US"/>
          </a:p>
        </p:txBody>
      </p:sp>
    </p:spTree>
    <p:extLst>
      <p:ext uri="{BB962C8B-B14F-4D97-AF65-F5344CB8AC3E}">
        <p14:creationId xmlns:p14="http://schemas.microsoft.com/office/powerpoint/2010/main" val="293690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9C71-FF68-2355-13B9-1AD115D137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6DF04B-D9F1-39BD-DF2C-D2BBC8792B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A37278-7FB5-275F-D959-19EAB3FABDF5}"/>
              </a:ext>
            </a:extLst>
          </p:cNvPr>
          <p:cNvSpPr>
            <a:spLocks noGrp="1"/>
          </p:cNvSpPr>
          <p:nvPr>
            <p:ph type="dt" sz="half" idx="10"/>
          </p:nvPr>
        </p:nvSpPr>
        <p:spPr/>
        <p:txBody>
          <a:bodyPr/>
          <a:lstStyle/>
          <a:p>
            <a:fld id="{A55A9EFA-5BE1-9048-841C-46A6FACBA05C}" type="datetimeFigureOut">
              <a:rPr lang="en-US" smtClean="0"/>
              <a:t>1/30/2023</a:t>
            </a:fld>
            <a:endParaRPr lang="en-US"/>
          </a:p>
        </p:txBody>
      </p:sp>
      <p:sp>
        <p:nvSpPr>
          <p:cNvPr id="5" name="Footer Placeholder 4">
            <a:extLst>
              <a:ext uri="{FF2B5EF4-FFF2-40B4-BE49-F238E27FC236}">
                <a16:creationId xmlns:a16="http://schemas.microsoft.com/office/drawing/2014/main" id="{1AB0D31E-7873-3389-5BA8-EBD7F047DA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99379-CEDE-B39F-FD44-099E0BD00ECD}"/>
              </a:ext>
            </a:extLst>
          </p:cNvPr>
          <p:cNvSpPr>
            <a:spLocks noGrp="1"/>
          </p:cNvSpPr>
          <p:nvPr>
            <p:ph type="sldNum" sz="quarter" idx="12"/>
          </p:nvPr>
        </p:nvSpPr>
        <p:spPr/>
        <p:txBody>
          <a:bodyPr/>
          <a:lstStyle/>
          <a:p>
            <a:fld id="{06AD7143-43C5-8C44-B74E-04F56FFD824A}" type="slidenum">
              <a:rPr lang="en-US" smtClean="0"/>
              <a:t>‹#›</a:t>
            </a:fld>
            <a:endParaRPr lang="en-US"/>
          </a:p>
        </p:txBody>
      </p:sp>
    </p:spTree>
    <p:extLst>
      <p:ext uri="{BB962C8B-B14F-4D97-AF65-F5344CB8AC3E}">
        <p14:creationId xmlns:p14="http://schemas.microsoft.com/office/powerpoint/2010/main" val="2497379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5384BB-A6D6-728D-EABC-BBBCA6B745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FD1685-0A4B-35E6-212B-9608A16F26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F3F4B-1F7B-37A0-1BBB-060AEB6A2318}"/>
              </a:ext>
            </a:extLst>
          </p:cNvPr>
          <p:cNvSpPr>
            <a:spLocks noGrp="1"/>
          </p:cNvSpPr>
          <p:nvPr>
            <p:ph type="dt" sz="half" idx="10"/>
          </p:nvPr>
        </p:nvSpPr>
        <p:spPr/>
        <p:txBody>
          <a:bodyPr/>
          <a:lstStyle/>
          <a:p>
            <a:fld id="{A55A9EFA-5BE1-9048-841C-46A6FACBA05C}" type="datetimeFigureOut">
              <a:rPr lang="en-US" smtClean="0"/>
              <a:t>1/30/2023</a:t>
            </a:fld>
            <a:endParaRPr lang="en-US"/>
          </a:p>
        </p:txBody>
      </p:sp>
      <p:sp>
        <p:nvSpPr>
          <p:cNvPr id="5" name="Footer Placeholder 4">
            <a:extLst>
              <a:ext uri="{FF2B5EF4-FFF2-40B4-BE49-F238E27FC236}">
                <a16:creationId xmlns:a16="http://schemas.microsoft.com/office/drawing/2014/main" id="{EE0229E2-FBC9-56DF-AAC2-53FC10170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B23B5-D1A2-21A1-A783-481394393506}"/>
              </a:ext>
            </a:extLst>
          </p:cNvPr>
          <p:cNvSpPr>
            <a:spLocks noGrp="1"/>
          </p:cNvSpPr>
          <p:nvPr>
            <p:ph type="sldNum" sz="quarter" idx="12"/>
          </p:nvPr>
        </p:nvSpPr>
        <p:spPr/>
        <p:txBody>
          <a:bodyPr/>
          <a:lstStyle/>
          <a:p>
            <a:fld id="{06AD7143-43C5-8C44-B74E-04F56FFD824A}" type="slidenum">
              <a:rPr lang="en-US" smtClean="0"/>
              <a:t>‹#›</a:t>
            </a:fld>
            <a:endParaRPr lang="en-US"/>
          </a:p>
        </p:txBody>
      </p:sp>
    </p:spTree>
    <p:extLst>
      <p:ext uri="{BB962C8B-B14F-4D97-AF65-F5344CB8AC3E}">
        <p14:creationId xmlns:p14="http://schemas.microsoft.com/office/powerpoint/2010/main" val="1709971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EA018-22BB-BFB2-52A6-509172B2AA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2CC19-4C7F-2D71-49E8-F9BD230A84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4B598-2AA2-1BDB-45FC-AA4749FFE6FD}"/>
              </a:ext>
            </a:extLst>
          </p:cNvPr>
          <p:cNvSpPr>
            <a:spLocks noGrp="1"/>
          </p:cNvSpPr>
          <p:nvPr>
            <p:ph type="dt" sz="half" idx="10"/>
          </p:nvPr>
        </p:nvSpPr>
        <p:spPr/>
        <p:txBody>
          <a:bodyPr/>
          <a:lstStyle/>
          <a:p>
            <a:fld id="{A55A9EFA-5BE1-9048-841C-46A6FACBA05C}" type="datetimeFigureOut">
              <a:rPr lang="en-US" smtClean="0"/>
              <a:t>1/30/2023</a:t>
            </a:fld>
            <a:endParaRPr lang="en-US"/>
          </a:p>
        </p:txBody>
      </p:sp>
      <p:sp>
        <p:nvSpPr>
          <p:cNvPr id="5" name="Footer Placeholder 4">
            <a:extLst>
              <a:ext uri="{FF2B5EF4-FFF2-40B4-BE49-F238E27FC236}">
                <a16:creationId xmlns:a16="http://schemas.microsoft.com/office/drawing/2014/main" id="{0A1EB400-16A9-78AE-F1D1-5F2E7A0CD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547E0-9EB3-13FD-D6B3-CBD6A73028ED}"/>
              </a:ext>
            </a:extLst>
          </p:cNvPr>
          <p:cNvSpPr>
            <a:spLocks noGrp="1"/>
          </p:cNvSpPr>
          <p:nvPr>
            <p:ph type="sldNum" sz="quarter" idx="12"/>
          </p:nvPr>
        </p:nvSpPr>
        <p:spPr/>
        <p:txBody>
          <a:bodyPr/>
          <a:lstStyle/>
          <a:p>
            <a:fld id="{06AD7143-43C5-8C44-B74E-04F56FFD824A}" type="slidenum">
              <a:rPr lang="en-US" smtClean="0"/>
              <a:t>‹#›</a:t>
            </a:fld>
            <a:endParaRPr lang="en-US"/>
          </a:p>
        </p:txBody>
      </p:sp>
    </p:spTree>
    <p:extLst>
      <p:ext uri="{BB962C8B-B14F-4D97-AF65-F5344CB8AC3E}">
        <p14:creationId xmlns:p14="http://schemas.microsoft.com/office/powerpoint/2010/main" val="664123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04520-C319-C2C2-E59A-A48421EF38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BBD2FC-3352-9127-4757-31E42A17D3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ECB68B-04EC-139D-DB5A-28359F0EE2EB}"/>
              </a:ext>
            </a:extLst>
          </p:cNvPr>
          <p:cNvSpPr>
            <a:spLocks noGrp="1"/>
          </p:cNvSpPr>
          <p:nvPr>
            <p:ph type="dt" sz="half" idx="10"/>
          </p:nvPr>
        </p:nvSpPr>
        <p:spPr/>
        <p:txBody>
          <a:bodyPr/>
          <a:lstStyle/>
          <a:p>
            <a:fld id="{A55A9EFA-5BE1-9048-841C-46A6FACBA05C}" type="datetimeFigureOut">
              <a:rPr lang="en-US" smtClean="0"/>
              <a:t>1/30/2023</a:t>
            </a:fld>
            <a:endParaRPr lang="en-US"/>
          </a:p>
        </p:txBody>
      </p:sp>
      <p:sp>
        <p:nvSpPr>
          <p:cNvPr id="5" name="Footer Placeholder 4">
            <a:extLst>
              <a:ext uri="{FF2B5EF4-FFF2-40B4-BE49-F238E27FC236}">
                <a16:creationId xmlns:a16="http://schemas.microsoft.com/office/drawing/2014/main" id="{88C8CB4B-3D6F-CA8A-27D1-2AFEE6A39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85058-C378-EAD4-1727-E7F9A78207C2}"/>
              </a:ext>
            </a:extLst>
          </p:cNvPr>
          <p:cNvSpPr>
            <a:spLocks noGrp="1"/>
          </p:cNvSpPr>
          <p:nvPr>
            <p:ph type="sldNum" sz="quarter" idx="12"/>
          </p:nvPr>
        </p:nvSpPr>
        <p:spPr/>
        <p:txBody>
          <a:bodyPr/>
          <a:lstStyle/>
          <a:p>
            <a:fld id="{06AD7143-43C5-8C44-B74E-04F56FFD824A}" type="slidenum">
              <a:rPr lang="en-US" smtClean="0"/>
              <a:t>‹#›</a:t>
            </a:fld>
            <a:endParaRPr lang="en-US"/>
          </a:p>
        </p:txBody>
      </p:sp>
    </p:spTree>
    <p:extLst>
      <p:ext uri="{BB962C8B-B14F-4D97-AF65-F5344CB8AC3E}">
        <p14:creationId xmlns:p14="http://schemas.microsoft.com/office/powerpoint/2010/main" val="1382939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90484-F6DC-4BF0-B9AC-45A0F0D7CC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280C19-2FB9-7863-151F-083BB1F408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921DE2-AC4B-516D-2D3F-0687405E15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B9E2D8-14D7-678C-28C9-8501E99F4C8F}"/>
              </a:ext>
            </a:extLst>
          </p:cNvPr>
          <p:cNvSpPr>
            <a:spLocks noGrp="1"/>
          </p:cNvSpPr>
          <p:nvPr>
            <p:ph type="dt" sz="half" idx="10"/>
          </p:nvPr>
        </p:nvSpPr>
        <p:spPr/>
        <p:txBody>
          <a:bodyPr/>
          <a:lstStyle/>
          <a:p>
            <a:fld id="{A55A9EFA-5BE1-9048-841C-46A6FACBA05C}" type="datetimeFigureOut">
              <a:rPr lang="en-US" smtClean="0"/>
              <a:t>1/30/2023</a:t>
            </a:fld>
            <a:endParaRPr lang="en-US"/>
          </a:p>
        </p:txBody>
      </p:sp>
      <p:sp>
        <p:nvSpPr>
          <p:cNvPr id="6" name="Footer Placeholder 5">
            <a:extLst>
              <a:ext uri="{FF2B5EF4-FFF2-40B4-BE49-F238E27FC236}">
                <a16:creationId xmlns:a16="http://schemas.microsoft.com/office/drawing/2014/main" id="{937AA89A-7BD9-9354-B981-437EE317F5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E07931-6E43-49E2-2B3D-9E0361BE71F9}"/>
              </a:ext>
            </a:extLst>
          </p:cNvPr>
          <p:cNvSpPr>
            <a:spLocks noGrp="1"/>
          </p:cNvSpPr>
          <p:nvPr>
            <p:ph type="sldNum" sz="quarter" idx="12"/>
          </p:nvPr>
        </p:nvSpPr>
        <p:spPr/>
        <p:txBody>
          <a:bodyPr/>
          <a:lstStyle/>
          <a:p>
            <a:fld id="{06AD7143-43C5-8C44-B74E-04F56FFD824A}" type="slidenum">
              <a:rPr lang="en-US" smtClean="0"/>
              <a:t>‹#›</a:t>
            </a:fld>
            <a:endParaRPr lang="en-US"/>
          </a:p>
        </p:txBody>
      </p:sp>
    </p:spTree>
    <p:extLst>
      <p:ext uri="{BB962C8B-B14F-4D97-AF65-F5344CB8AC3E}">
        <p14:creationId xmlns:p14="http://schemas.microsoft.com/office/powerpoint/2010/main" val="4259940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6CBC0-FFDD-1748-6052-57B52610E0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E5A848-28C0-D8D2-5E7B-77C6B107C1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5E1A10-102D-2265-EC0A-D9F6BE4C23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CF03F1-463E-AD1C-1F54-BE891E490B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33B408-C8D4-AFD2-33A9-03F1A52DE6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CA3B8-3A87-0E1A-B2B5-020D07151A9C}"/>
              </a:ext>
            </a:extLst>
          </p:cNvPr>
          <p:cNvSpPr>
            <a:spLocks noGrp="1"/>
          </p:cNvSpPr>
          <p:nvPr>
            <p:ph type="dt" sz="half" idx="10"/>
          </p:nvPr>
        </p:nvSpPr>
        <p:spPr/>
        <p:txBody>
          <a:bodyPr/>
          <a:lstStyle/>
          <a:p>
            <a:fld id="{A55A9EFA-5BE1-9048-841C-46A6FACBA05C}" type="datetimeFigureOut">
              <a:rPr lang="en-US" smtClean="0"/>
              <a:t>1/30/2023</a:t>
            </a:fld>
            <a:endParaRPr lang="en-US"/>
          </a:p>
        </p:txBody>
      </p:sp>
      <p:sp>
        <p:nvSpPr>
          <p:cNvPr id="8" name="Footer Placeholder 7">
            <a:extLst>
              <a:ext uri="{FF2B5EF4-FFF2-40B4-BE49-F238E27FC236}">
                <a16:creationId xmlns:a16="http://schemas.microsoft.com/office/drawing/2014/main" id="{823C6919-E8CA-E53E-0DDC-4154EEEA59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2E9939-F10C-594D-A7A4-CB850C9A9057}"/>
              </a:ext>
            </a:extLst>
          </p:cNvPr>
          <p:cNvSpPr>
            <a:spLocks noGrp="1"/>
          </p:cNvSpPr>
          <p:nvPr>
            <p:ph type="sldNum" sz="quarter" idx="12"/>
          </p:nvPr>
        </p:nvSpPr>
        <p:spPr/>
        <p:txBody>
          <a:bodyPr/>
          <a:lstStyle/>
          <a:p>
            <a:fld id="{06AD7143-43C5-8C44-B74E-04F56FFD824A}" type="slidenum">
              <a:rPr lang="en-US" smtClean="0"/>
              <a:t>‹#›</a:t>
            </a:fld>
            <a:endParaRPr lang="en-US"/>
          </a:p>
        </p:txBody>
      </p:sp>
    </p:spTree>
    <p:extLst>
      <p:ext uri="{BB962C8B-B14F-4D97-AF65-F5344CB8AC3E}">
        <p14:creationId xmlns:p14="http://schemas.microsoft.com/office/powerpoint/2010/main" val="1336337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089E-E970-C02F-00B2-F0A998E418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458D9B-9097-B84E-AB95-F3E7EB651248}"/>
              </a:ext>
            </a:extLst>
          </p:cNvPr>
          <p:cNvSpPr>
            <a:spLocks noGrp="1"/>
          </p:cNvSpPr>
          <p:nvPr>
            <p:ph type="dt" sz="half" idx="10"/>
          </p:nvPr>
        </p:nvSpPr>
        <p:spPr/>
        <p:txBody>
          <a:bodyPr/>
          <a:lstStyle/>
          <a:p>
            <a:fld id="{A55A9EFA-5BE1-9048-841C-46A6FACBA05C}" type="datetimeFigureOut">
              <a:rPr lang="en-US" smtClean="0"/>
              <a:t>1/30/2023</a:t>
            </a:fld>
            <a:endParaRPr lang="en-US"/>
          </a:p>
        </p:txBody>
      </p:sp>
      <p:sp>
        <p:nvSpPr>
          <p:cNvPr id="4" name="Footer Placeholder 3">
            <a:extLst>
              <a:ext uri="{FF2B5EF4-FFF2-40B4-BE49-F238E27FC236}">
                <a16:creationId xmlns:a16="http://schemas.microsoft.com/office/drawing/2014/main" id="{8A9B8F62-E6B0-35A7-B56A-01FD846170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F41953-9BC5-D24B-2BDD-5CADB7F5859B}"/>
              </a:ext>
            </a:extLst>
          </p:cNvPr>
          <p:cNvSpPr>
            <a:spLocks noGrp="1"/>
          </p:cNvSpPr>
          <p:nvPr>
            <p:ph type="sldNum" sz="quarter" idx="12"/>
          </p:nvPr>
        </p:nvSpPr>
        <p:spPr/>
        <p:txBody>
          <a:bodyPr/>
          <a:lstStyle/>
          <a:p>
            <a:fld id="{06AD7143-43C5-8C44-B74E-04F56FFD824A}" type="slidenum">
              <a:rPr lang="en-US" smtClean="0"/>
              <a:t>‹#›</a:t>
            </a:fld>
            <a:endParaRPr lang="en-US"/>
          </a:p>
        </p:txBody>
      </p:sp>
    </p:spTree>
    <p:extLst>
      <p:ext uri="{BB962C8B-B14F-4D97-AF65-F5344CB8AC3E}">
        <p14:creationId xmlns:p14="http://schemas.microsoft.com/office/powerpoint/2010/main" val="2231880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9DC500-4E01-1E52-8C52-82D7C0E47C63}"/>
              </a:ext>
            </a:extLst>
          </p:cNvPr>
          <p:cNvSpPr>
            <a:spLocks noGrp="1"/>
          </p:cNvSpPr>
          <p:nvPr>
            <p:ph type="dt" sz="half" idx="10"/>
          </p:nvPr>
        </p:nvSpPr>
        <p:spPr/>
        <p:txBody>
          <a:bodyPr/>
          <a:lstStyle/>
          <a:p>
            <a:fld id="{A55A9EFA-5BE1-9048-841C-46A6FACBA05C}" type="datetimeFigureOut">
              <a:rPr lang="en-US" smtClean="0"/>
              <a:t>1/30/2023</a:t>
            </a:fld>
            <a:endParaRPr lang="en-US"/>
          </a:p>
        </p:txBody>
      </p:sp>
      <p:sp>
        <p:nvSpPr>
          <p:cNvPr id="3" name="Footer Placeholder 2">
            <a:extLst>
              <a:ext uri="{FF2B5EF4-FFF2-40B4-BE49-F238E27FC236}">
                <a16:creationId xmlns:a16="http://schemas.microsoft.com/office/drawing/2014/main" id="{906C8069-8FC2-0B24-A0C0-046AAEB7F6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011B52-C9F7-EF78-6BBE-870B0B4C6683}"/>
              </a:ext>
            </a:extLst>
          </p:cNvPr>
          <p:cNvSpPr>
            <a:spLocks noGrp="1"/>
          </p:cNvSpPr>
          <p:nvPr>
            <p:ph type="sldNum" sz="quarter" idx="12"/>
          </p:nvPr>
        </p:nvSpPr>
        <p:spPr/>
        <p:txBody>
          <a:bodyPr/>
          <a:lstStyle/>
          <a:p>
            <a:fld id="{06AD7143-43C5-8C44-B74E-04F56FFD824A}" type="slidenum">
              <a:rPr lang="en-US" smtClean="0"/>
              <a:t>‹#›</a:t>
            </a:fld>
            <a:endParaRPr lang="en-US"/>
          </a:p>
        </p:txBody>
      </p:sp>
    </p:spTree>
    <p:extLst>
      <p:ext uri="{BB962C8B-B14F-4D97-AF65-F5344CB8AC3E}">
        <p14:creationId xmlns:p14="http://schemas.microsoft.com/office/powerpoint/2010/main" val="3890356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ABBED-B971-C465-8C47-41B4A91469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1E12BB-FE18-8EF3-9E7D-167FE21E17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68A8AC-DA93-A9D5-A75F-E30354CF7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9D780E-F6FE-401F-87EE-934FA778C7F1}"/>
              </a:ext>
            </a:extLst>
          </p:cNvPr>
          <p:cNvSpPr>
            <a:spLocks noGrp="1"/>
          </p:cNvSpPr>
          <p:nvPr>
            <p:ph type="dt" sz="half" idx="10"/>
          </p:nvPr>
        </p:nvSpPr>
        <p:spPr/>
        <p:txBody>
          <a:bodyPr/>
          <a:lstStyle/>
          <a:p>
            <a:fld id="{A55A9EFA-5BE1-9048-841C-46A6FACBA05C}" type="datetimeFigureOut">
              <a:rPr lang="en-US" smtClean="0"/>
              <a:t>1/30/2023</a:t>
            </a:fld>
            <a:endParaRPr lang="en-US"/>
          </a:p>
        </p:txBody>
      </p:sp>
      <p:sp>
        <p:nvSpPr>
          <p:cNvPr id="6" name="Footer Placeholder 5">
            <a:extLst>
              <a:ext uri="{FF2B5EF4-FFF2-40B4-BE49-F238E27FC236}">
                <a16:creationId xmlns:a16="http://schemas.microsoft.com/office/drawing/2014/main" id="{EB2E802C-B8F5-ECD2-4E0E-841C1141B3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E40CC5-65B8-9888-A28A-52BB4D327D6F}"/>
              </a:ext>
            </a:extLst>
          </p:cNvPr>
          <p:cNvSpPr>
            <a:spLocks noGrp="1"/>
          </p:cNvSpPr>
          <p:nvPr>
            <p:ph type="sldNum" sz="quarter" idx="12"/>
          </p:nvPr>
        </p:nvSpPr>
        <p:spPr/>
        <p:txBody>
          <a:bodyPr/>
          <a:lstStyle/>
          <a:p>
            <a:fld id="{06AD7143-43C5-8C44-B74E-04F56FFD824A}" type="slidenum">
              <a:rPr lang="en-US" smtClean="0"/>
              <a:t>‹#›</a:t>
            </a:fld>
            <a:endParaRPr lang="en-US"/>
          </a:p>
        </p:txBody>
      </p:sp>
    </p:spTree>
    <p:extLst>
      <p:ext uri="{BB962C8B-B14F-4D97-AF65-F5344CB8AC3E}">
        <p14:creationId xmlns:p14="http://schemas.microsoft.com/office/powerpoint/2010/main" val="2635706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AC501-0799-5651-A3BC-E8699B2636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3A9598-0E4F-F81B-2CE6-3A0647E08E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FFA5E6-236E-0875-B6D5-4875E5D759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02EDE-C341-3226-AAF3-592064219C07}"/>
              </a:ext>
            </a:extLst>
          </p:cNvPr>
          <p:cNvSpPr>
            <a:spLocks noGrp="1"/>
          </p:cNvSpPr>
          <p:nvPr>
            <p:ph type="dt" sz="half" idx="10"/>
          </p:nvPr>
        </p:nvSpPr>
        <p:spPr/>
        <p:txBody>
          <a:bodyPr/>
          <a:lstStyle/>
          <a:p>
            <a:fld id="{A55A9EFA-5BE1-9048-841C-46A6FACBA05C}" type="datetimeFigureOut">
              <a:rPr lang="en-US" smtClean="0"/>
              <a:t>1/30/2023</a:t>
            </a:fld>
            <a:endParaRPr lang="en-US"/>
          </a:p>
        </p:txBody>
      </p:sp>
      <p:sp>
        <p:nvSpPr>
          <p:cNvPr id="6" name="Footer Placeholder 5">
            <a:extLst>
              <a:ext uri="{FF2B5EF4-FFF2-40B4-BE49-F238E27FC236}">
                <a16:creationId xmlns:a16="http://schemas.microsoft.com/office/drawing/2014/main" id="{DC2ABF63-D549-3F5C-2672-59EF0B8C13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2401D8-F604-516D-18A8-7692F42BE739}"/>
              </a:ext>
            </a:extLst>
          </p:cNvPr>
          <p:cNvSpPr>
            <a:spLocks noGrp="1"/>
          </p:cNvSpPr>
          <p:nvPr>
            <p:ph type="sldNum" sz="quarter" idx="12"/>
          </p:nvPr>
        </p:nvSpPr>
        <p:spPr/>
        <p:txBody>
          <a:bodyPr/>
          <a:lstStyle/>
          <a:p>
            <a:fld id="{06AD7143-43C5-8C44-B74E-04F56FFD824A}" type="slidenum">
              <a:rPr lang="en-US" smtClean="0"/>
              <a:t>‹#›</a:t>
            </a:fld>
            <a:endParaRPr lang="en-US"/>
          </a:p>
        </p:txBody>
      </p:sp>
    </p:spTree>
    <p:extLst>
      <p:ext uri="{BB962C8B-B14F-4D97-AF65-F5344CB8AC3E}">
        <p14:creationId xmlns:p14="http://schemas.microsoft.com/office/powerpoint/2010/main" val="148998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2117BB-CD22-EDAB-2C4D-963FD48AB7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C2E035-8A90-6BB6-3A08-3FDC2D26EC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DE72A-F4C0-C1C4-8539-08D92DF874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5A9EFA-5BE1-9048-841C-46A6FACBA05C}" type="datetimeFigureOut">
              <a:rPr lang="en-US" smtClean="0"/>
              <a:t>1/30/2023</a:t>
            </a:fld>
            <a:endParaRPr lang="en-US"/>
          </a:p>
        </p:txBody>
      </p:sp>
      <p:sp>
        <p:nvSpPr>
          <p:cNvPr id="5" name="Footer Placeholder 4">
            <a:extLst>
              <a:ext uri="{FF2B5EF4-FFF2-40B4-BE49-F238E27FC236}">
                <a16:creationId xmlns:a16="http://schemas.microsoft.com/office/drawing/2014/main" id="{6BE56853-E752-D52B-B46D-16596527D0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3D112F-3E56-5B39-D0FA-FAA30236EA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D7143-43C5-8C44-B74E-04F56FFD824A}" type="slidenum">
              <a:rPr lang="en-US" smtClean="0"/>
              <a:t>‹#›</a:t>
            </a:fld>
            <a:endParaRPr lang="en-US"/>
          </a:p>
        </p:txBody>
      </p:sp>
    </p:spTree>
    <p:extLst>
      <p:ext uri="{BB962C8B-B14F-4D97-AF65-F5344CB8AC3E}">
        <p14:creationId xmlns:p14="http://schemas.microsoft.com/office/powerpoint/2010/main" val="379276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https://operawire.com/wp-content/uploads/2020/09/download-2-300x300.jpe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customXml" Target="../ink/ink4.xml"/><Relationship Id="rId4" Type="http://schemas.openxmlformats.org/officeDocument/2006/relationships/image" Target="../media/image2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people dancing&#10;&#10;Description automatically generated with low confidence">
            <a:extLst>
              <a:ext uri="{FF2B5EF4-FFF2-40B4-BE49-F238E27FC236}">
                <a16:creationId xmlns:a16="http://schemas.microsoft.com/office/drawing/2014/main" id="{1CC9C177-204D-0BEF-14BB-C5C6E93F44C1}"/>
              </a:ext>
            </a:extLst>
          </p:cNvPr>
          <p:cNvPicPr>
            <a:picLocks noChangeAspect="1"/>
          </p:cNvPicPr>
          <p:nvPr/>
        </p:nvPicPr>
        <p:blipFill rotWithShape="1">
          <a:blip r:embed="rId2"/>
          <a:srcRect t="24989" r="-4" b="8552"/>
          <a:stretch/>
        </p:blipFill>
        <p:spPr>
          <a:xfrm>
            <a:off x="22" y="20058"/>
            <a:ext cx="4003019" cy="3388883"/>
          </a:xfrm>
          <a:prstGeom prst="rect">
            <a:avLst/>
          </a:prstGeom>
        </p:spPr>
      </p:pic>
      <p:pic>
        <p:nvPicPr>
          <p:cNvPr id="13" name="Picture 12" descr="A picture containing building, people, group, crowd&#10;&#10;Description automatically generated">
            <a:extLst>
              <a:ext uri="{FF2B5EF4-FFF2-40B4-BE49-F238E27FC236}">
                <a16:creationId xmlns:a16="http://schemas.microsoft.com/office/drawing/2014/main" id="{46B91B64-FCF0-7FA4-6855-FC926DDD5AAE}"/>
              </a:ext>
            </a:extLst>
          </p:cNvPr>
          <p:cNvPicPr>
            <a:picLocks noChangeAspect="1"/>
          </p:cNvPicPr>
          <p:nvPr/>
        </p:nvPicPr>
        <p:blipFill rotWithShape="1">
          <a:blip r:embed="rId3"/>
          <a:srcRect l="10480" r="10027" b="-1"/>
          <a:stretch/>
        </p:blipFill>
        <p:spPr>
          <a:xfrm>
            <a:off x="4094479" y="20058"/>
            <a:ext cx="4014047" cy="3368830"/>
          </a:xfrm>
          <a:prstGeom prst="rect">
            <a:avLst/>
          </a:prstGeom>
        </p:spPr>
      </p:pic>
      <p:pic>
        <p:nvPicPr>
          <p:cNvPr id="11" name="Picture 10">
            <a:extLst>
              <a:ext uri="{FF2B5EF4-FFF2-40B4-BE49-F238E27FC236}">
                <a16:creationId xmlns:a16="http://schemas.microsoft.com/office/drawing/2014/main" id="{290AB26F-2FE6-6C13-A4CF-4AF3311C5B98}"/>
              </a:ext>
            </a:extLst>
          </p:cNvPr>
          <p:cNvPicPr>
            <a:picLocks noChangeAspect="1"/>
          </p:cNvPicPr>
          <p:nvPr/>
        </p:nvPicPr>
        <p:blipFill rotWithShape="1">
          <a:blip r:embed="rId4"/>
          <a:srcRect l="13355" r="14173" b="-2"/>
          <a:stretch/>
        </p:blipFill>
        <p:spPr>
          <a:xfrm>
            <a:off x="8188960" y="10"/>
            <a:ext cx="4003039" cy="3383270"/>
          </a:xfrm>
          <a:prstGeom prst="rect">
            <a:avLst/>
          </a:prstGeom>
        </p:spPr>
      </p:pic>
      <p:pic>
        <p:nvPicPr>
          <p:cNvPr id="15" name="Picture 14" descr="A picture containing text, book, several&#10;&#10;Description automatically generated">
            <a:extLst>
              <a:ext uri="{FF2B5EF4-FFF2-40B4-BE49-F238E27FC236}">
                <a16:creationId xmlns:a16="http://schemas.microsoft.com/office/drawing/2014/main" id="{7CC859B2-A71A-536B-11D5-429D0142D594}"/>
              </a:ext>
            </a:extLst>
          </p:cNvPr>
          <p:cNvPicPr>
            <a:picLocks noChangeAspect="1"/>
          </p:cNvPicPr>
          <p:nvPr/>
        </p:nvPicPr>
        <p:blipFill rotWithShape="1">
          <a:blip r:embed="rId5"/>
          <a:srcRect t="27482" r="-3" b="3097"/>
          <a:stretch/>
        </p:blipFill>
        <p:spPr>
          <a:xfrm>
            <a:off x="-357331" y="3428999"/>
            <a:ext cx="4003019" cy="3388893"/>
          </a:xfrm>
          <a:prstGeom prst="rect">
            <a:avLst/>
          </a:prstGeom>
        </p:spPr>
      </p:pic>
      <p:pic>
        <p:nvPicPr>
          <p:cNvPr id="4" name="Picture 3">
            <a:extLst>
              <a:ext uri="{FF2B5EF4-FFF2-40B4-BE49-F238E27FC236}">
                <a16:creationId xmlns:a16="http://schemas.microsoft.com/office/drawing/2014/main" id="{6F8E323C-5F2F-A9CE-8E46-4AC67C8AD5D4}"/>
              </a:ext>
            </a:extLst>
          </p:cNvPr>
          <p:cNvPicPr>
            <a:picLocks noChangeAspect="1"/>
          </p:cNvPicPr>
          <p:nvPr/>
        </p:nvPicPr>
        <p:blipFill rotWithShape="1">
          <a:blip r:embed="rId6"/>
          <a:srcRect t="3802" r="1" b="8385"/>
          <a:stretch/>
        </p:blipFill>
        <p:spPr>
          <a:xfrm>
            <a:off x="4094479" y="3469102"/>
            <a:ext cx="4014047" cy="3383280"/>
          </a:xfrm>
          <a:prstGeom prst="rect">
            <a:avLst/>
          </a:prstGeom>
        </p:spPr>
      </p:pic>
      <p:pic>
        <p:nvPicPr>
          <p:cNvPr id="6" name="Picture 5" descr="A picture containing text, sky, person, outdoor&#10;&#10;Description automatically generated">
            <a:extLst>
              <a:ext uri="{FF2B5EF4-FFF2-40B4-BE49-F238E27FC236}">
                <a16:creationId xmlns:a16="http://schemas.microsoft.com/office/drawing/2014/main" id="{8CF9988D-E108-B756-5FEE-40C5B0201BCF}"/>
              </a:ext>
            </a:extLst>
          </p:cNvPr>
          <p:cNvPicPr>
            <a:picLocks noChangeAspect="1"/>
          </p:cNvPicPr>
          <p:nvPr/>
        </p:nvPicPr>
        <p:blipFill rotWithShape="1">
          <a:blip r:embed="rId7"/>
          <a:srcRect l="6916" r="14158" b="-1"/>
          <a:stretch/>
        </p:blipFill>
        <p:spPr>
          <a:xfrm>
            <a:off x="8185913" y="3416276"/>
            <a:ext cx="3992034" cy="3388893"/>
          </a:xfrm>
          <a:prstGeom prst="rect">
            <a:avLst/>
          </a:prstGeom>
        </p:spPr>
      </p:pic>
      <p:sp>
        <p:nvSpPr>
          <p:cNvPr id="19" name="TextBox 18">
            <a:extLst>
              <a:ext uri="{FF2B5EF4-FFF2-40B4-BE49-F238E27FC236}">
                <a16:creationId xmlns:a16="http://schemas.microsoft.com/office/drawing/2014/main" id="{6554BDAC-0D05-A42E-99C3-532268382D21}"/>
              </a:ext>
            </a:extLst>
          </p:cNvPr>
          <p:cNvSpPr txBox="1"/>
          <p:nvPr/>
        </p:nvSpPr>
        <p:spPr>
          <a:xfrm>
            <a:off x="3741682" y="798785"/>
            <a:ext cx="4444231" cy="2123658"/>
          </a:xfrm>
          <a:prstGeom prst="rect">
            <a:avLst/>
          </a:prstGeom>
          <a:noFill/>
        </p:spPr>
        <p:txBody>
          <a:bodyPr wrap="square" rtlCol="0">
            <a:spAutoFit/>
          </a:bodyPr>
          <a:lstStyle/>
          <a:p>
            <a:pPr algn="ctr"/>
            <a:r>
              <a:rPr lang="en-US" sz="6600" dirty="0">
                <a:solidFill>
                  <a:schemeClr val="bg1"/>
                </a:solidFill>
              </a:rPr>
              <a:t>GALLERY  BRAWLS</a:t>
            </a:r>
          </a:p>
        </p:txBody>
      </p:sp>
      <p:sp>
        <p:nvSpPr>
          <p:cNvPr id="21" name="TextBox 20">
            <a:extLst>
              <a:ext uri="{FF2B5EF4-FFF2-40B4-BE49-F238E27FC236}">
                <a16:creationId xmlns:a16="http://schemas.microsoft.com/office/drawing/2014/main" id="{D3510D37-EC78-2CB7-C0E6-381D906A7900}"/>
              </a:ext>
            </a:extLst>
          </p:cNvPr>
          <p:cNvSpPr txBox="1"/>
          <p:nvPr/>
        </p:nvSpPr>
        <p:spPr>
          <a:xfrm>
            <a:off x="8182866" y="3469099"/>
            <a:ext cx="2411562" cy="1231106"/>
          </a:xfrm>
          <a:prstGeom prst="rect">
            <a:avLst/>
          </a:prstGeom>
          <a:noFill/>
        </p:spPr>
        <p:txBody>
          <a:bodyPr wrap="square" rtlCol="0">
            <a:spAutoFit/>
          </a:bodyPr>
          <a:lstStyle/>
          <a:p>
            <a:pPr algn="ctr"/>
            <a:r>
              <a:rPr lang="en-US" sz="2800" dirty="0">
                <a:solidFill>
                  <a:schemeClr val="bg1"/>
                </a:solidFill>
              </a:rPr>
              <a:t>OLLI  SPRING</a:t>
            </a:r>
          </a:p>
          <a:p>
            <a:pPr algn="ctr"/>
            <a:r>
              <a:rPr lang="en-US" sz="2800" dirty="0">
                <a:solidFill>
                  <a:schemeClr val="bg1"/>
                </a:solidFill>
              </a:rPr>
              <a:t>2023</a:t>
            </a:r>
          </a:p>
          <a:p>
            <a:pPr algn="ctr"/>
            <a:r>
              <a:rPr lang="en-US" dirty="0">
                <a:solidFill>
                  <a:schemeClr val="bg1"/>
                </a:solidFill>
              </a:rPr>
              <a:t>BRUCE MICHELSON</a:t>
            </a:r>
          </a:p>
        </p:txBody>
      </p:sp>
    </p:spTree>
    <p:extLst>
      <p:ext uri="{BB962C8B-B14F-4D97-AF65-F5344CB8AC3E}">
        <p14:creationId xmlns:p14="http://schemas.microsoft.com/office/powerpoint/2010/main" val="3951807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wall, indoor, floor&#10;&#10;Description automatically generated">
            <a:extLst>
              <a:ext uri="{FF2B5EF4-FFF2-40B4-BE49-F238E27FC236}">
                <a16:creationId xmlns:a16="http://schemas.microsoft.com/office/drawing/2014/main" id="{60CD35E6-990E-F262-AC3B-1F8FC1BD2932}"/>
              </a:ext>
            </a:extLst>
          </p:cNvPr>
          <p:cNvPicPr>
            <a:picLocks noChangeAspect="1"/>
          </p:cNvPicPr>
          <p:nvPr/>
        </p:nvPicPr>
        <p:blipFill rotWithShape="1">
          <a:blip r:embed="rId2"/>
          <a:srcRect l="18138" r="1947"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7" name="Picture 6">
            <a:extLst>
              <a:ext uri="{FF2B5EF4-FFF2-40B4-BE49-F238E27FC236}">
                <a16:creationId xmlns:a16="http://schemas.microsoft.com/office/drawing/2014/main" id="{7BB26636-DFC2-19E8-2E1E-186DE1211BFB}"/>
              </a:ext>
            </a:extLst>
          </p:cNvPr>
          <p:cNvPicPr>
            <a:picLocks noChangeAspect="1"/>
          </p:cNvPicPr>
          <p:nvPr/>
        </p:nvPicPr>
        <p:blipFill rotWithShape="1">
          <a:blip r:embed="rId3"/>
          <a:srcRect l="32559" r="14896" b="1"/>
          <a:stretch/>
        </p:blipFill>
        <p:spPr>
          <a:xfrm>
            <a:off x="5611677" y="5016"/>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2" name="TextBox 1">
            <a:extLst>
              <a:ext uri="{FF2B5EF4-FFF2-40B4-BE49-F238E27FC236}">
                <a16:creationId xmlns:a16="http://schemas.microsoft.com/office/drawing/2014/main" id="{F795B2B1-0596-E541-96B4-5A4AB5A6201E}"/>
              </a:ext>
            </a:extLst>
          </p:cNvPr>
          <p:cNvSpPr txBox="1"/>
          <p:nvPr/>
        </p:nvSpPr>
        <p:spPr>
          <a:xfrm>
            <a:off x="9427779" y="2028497"/>
            <a:ext cx="2354318" cy="1815882"/>
          </a:xfrm>
          <a:prstGeom prst="rect">
            <a:avLst/>
          </a:prstGeom>
          <a:noFill/>
        </p:spPr>
        <p:txBody>
          <a:bodyPr wrap="square" rtlCol="0">
            <a:spAutoFit/>
          </a:bodyPr>
          <a:lstStyle/>
          <a:p>
            <a:pPr algn="ctr"/>
            <a:r>
              <a:rPr lang="en-US" sz="2800" dirty="0">
                <a:solidFill>
                  <a:schemeClr val="bg1"/>
                </a:solidFill>
              </a:rPr>
              <a:t>Soft-target treasures and contemporary discontents </a:t>
            </a:r>
          </a:p>
        </p:txBody>
      </p:sp>
    </p:spTree>
    <p:extLst>
      <p:ext uri="{BB962C8B-B14F-4D97-AF65-F5344CB8AC3E}">
        <p14:creationId xmlns:p14="http://schemas.microsoft.com/office/powerpoint/2010/main" val="1163497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Freeform: Shape 1032">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8" name="Picture 1" descr="A person with blonde hair&#10;&#10;Description automatically generated with medium confidence">
            <a:extLst>
              <a:ext uri="{FF2B5EF4-FFF2-40B4-BE49-F238E27FC236}">
                <a16:creationId xmlns:a16="http://schemas.microsoft.com/office/drawing/2014/main" id="{95839FE2-4FDD-6F22-3C85-56224D952A1B}"/>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t="13513" r="1" b="12514"/>
          <a:stretch>
            <a:fillRect/>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71B444E4-B8EE-24F7-C7A1-953FE3259A8D}"/>
              </a:ext>
            </a:extLst>
          </p:cNvPr>
          <p:cNvSpPr>
            <a:spLocks noChangeArrowheads="1"/>
          </p:cNvSpPr>
          <p:nvPr/>
        </p:nvSpPr>
        <p:spPr bwMode="auto">
          <a:xfrm>
            <a:off x="5898532" y="-335417"/>
            <a:ext cx="47229" cy="404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endParaRPr lang="en-US"/>
          </a:p>
        </p:txBody>
      </p:sp>
      <p:sp>
        <p:nvSpPr>
          <p:cNvPr id="6" name="Rectangle 5">
            <a:extLst>
              <a:ext uri="{FF2B5EF4-FFF2-40B4-BE49-F238E27FC236}">
                <a16:creationId xmlns:a16="http://schemas.microsoft.com/office/drawing/2014/main" id="{23E5CBA1-FAE5-9F1A-4873-A5477D1CD0B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05A57366-80A6-D67B-53F3-F77F34E926F1}"/>
              </a:ext>
            </a:extLst>
          </p:cNvPr>
          <p:cNvSpPr txBox="1"/>
          <p:nvPr/>
        </p:nvSpPr>
        <p:spPr>
          <a:xfrm>
            <a:off x="0" y="1093112"/>
            <a:ext cx="2318155" cy="5232202"/>
          </a:xfrm>
          <a:prstGeom prst="rect">
            <a:avLst/>
          </a:prstGeom>
          <a:noFill/>
        </p:spPr>
        <p:txBody>
          <a:bodyPr wrap="square" rtlCol="0">
            <a:spAutoFit/>
          </a:bodyPr>
          <a:lstStyle/>
          <a:p>
            <a:pPr marL="0" marR="0" algn="ctr">
              <a:spcBef>
                <a:spcPts val="0"/>
              </a:spcBef>
              <a:spcAft>
                <a:spcPts val="0"/>
              </a:spcAft>
            </a:pPr>
            <a:r>
              <a:rPr lang="en-US" sz="3200" kern="1800" spc="1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Irene </a:t>
            </a:r>
            <a:r>
              <a:rPr lang="en-US" sz="3200" kern="1800" spc="1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Theorin</a:t>
            </a:r>
            <a:r>
              <a:rPr lang="en-US" sz="3200" kern="1800" spc="1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Gives Middle Finger to Booing Audience at Bayreuth Festival</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2" name="TextBox 1">
            <a:extLst>
              <a:ext uri="{FF2B5EF4-FFF2-40B4-BE49-F238E27FC236}">
                <a16:creationId xmlns:a16="http://schemas.microsoft.com/office/drawing/2014/main" id="{C0A47512-AE2F-587B-D477-4D709CB6A85C}"/>
              </a:ext>
            </a:extLst>
          </p:cNvPr>
          <p:cNvSpPr txBox="1"/>
          <p:nvPr/>
        </p:nvSpPr>
        <p:spPr>
          <a:xfrm>
            <a:off x="10089931" y="5738648"/>
            <a:ext cx="1765738" cy="1200329"/>
          </a:xfrm>
          <a:prstGeom prst="rect">
            <a:avLst/>
          </a:prstGeom>
          <a:noFill/>
        </p:spPr>
        <p:txBody>
          <a:bodyPr wrap="square" rtlCol="0">
            <a:spAutoFit/>
          </a:bodyPr>
          <a:lstStyle/>
          <a:p>
            <a:pPr algn="ctr"/>
            <a:r>
              <a:rPr lang="en-US" dirty="0"/>
              <a:t>(More fun at the opera than we have at Krannert?)</a:t>
            </a:r>
          </a:p>
        </p:txBody>
      </p:sp>
      <p:sp>
        <p:nvSpPr>
          <p:cNvPr id="3" name="TextBox 2">
            <a:extLst>
              <a:ext uri="{FF2B5EF4-FFF2-40B4-BE49-F238E27FC236}">
                <a16:creationId xmlns:a16="http://schemas.microsoft.com/office/drawing/2014/main" id="{A56CA6CD-B3C9-A9C3-F7EB-36FEB7E75389}"/>
              </a:ext>
            </a:extLst>
          </p:cNvPr>
          <p:cNvSpPr txBox="1"/>
          <p:nvPr/>
        </p:nvSpPr>
        <p:spPr>
          <a:xfrm>
            <a:off x="10089931" y="336331"/>
            <a:ext cx="1881352" cy="369332"/>
          </a:xfrm>
          <a:prstGeom prst="rect">
            <a:avLst/>
          </a:prstGeom>
          <a:noFill/>
        </p:spPr>
        <p:txBody>
          <a:bodyPr wrap="square" rtlCol="0">
            <a:spAutoFit/>
          </a:bodyPr>
          <a:lstStyle/>
          <a:p>
            <a:pPr algn="ctr"/>
            <a:r>
              <a:rPr lang="en-US" dirty="0"/>
              <a:t>August, 2022</a:t>
            </a:r>
          </a:p>
        </p:txBody>
      </p:sp>
    </p:spTree>
    <p:extLst>
      <p:ext uri="{BB962C8B-B14F-4D97-AF65-F5344CB8AC3E}">
        <p14:creationId xmlns:p14="http://schemas.microsoft.com/office/powerpoint/2010/main" val="1430291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Map&#10;&#10;Description automatically generated">
            <a:extLst>
              <a:ext uri="{FF2B5EF4-FFF2-40B4-BE49-F238E27FC236}">
                <a16:creationId xmlns:a16="http://schemas.microsoft.com/office/drawing/2014/main" id="{6B5E17EC-85B2-95AD-F132-B04EE9C15764}"/>
              </a:ext>
            </a:extLst>
          </p:cNvPr>
          <p:cNvPicPr>
            <a:picLocks noChangeAspect="1"/>
          </p:cNvPicPr>
          <p:nvPr/>
        </p:nvPicPr>
        <p:blipFill rotWithShape="1">
          <a:blip r:embed="rId3"/>
          <a:srcRect t="1382" b="2482"/>
          <a:stretch/>
        </p:blipFill>
        <p:spPr>
          <a:xfrm>
            <a:off x="20" y="1282"/>
            <a:ext cx="12191980" cy="6856718"/>
          </a:xfrm>
          <a:prstGeom prst="rect">
            <a:avLst/>
          </a:prstGeom>
        </p:spPr>
      </p:pic>
    </p:spTree>
    <p:extLst>
      <p:ext uri="{BB962C8B-B14F-4D97-AF65-F5344CB8AC3E}">
        <p14:creationId xmlns:p14="http://schemas.microsoft.com/office/powerpoint/2010/main" val="4165798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22088F-D3B9-28E1-70F5-9082C6BDC845}"/>
              </a:ext>
            </a:extLst>
          </p:cNvPr>
          <p:cNvPicPr>
            <a:picLocks noChangeAspect="1"/>
          </p:cNvPicPr>
          <p:nvPr/>
        </p:nvPicPr>
        <p:blipFill rotWithShape="1">
          <a:blip r:embed="rId2"/>
          <a:srcRect l="7084" r="1" b="1"/>
          <a:stretch/>
        </p:blipFill>
        <p:spPr>
          <a:xfrm>
            <a:off x="321733" y="321733"/>
            <a:ext cx="11548534" cy="6214534"/>
          </a:xfrm>
          <a:prstGeom prst="rect">
            <a:avLst/>
          </a:prstGeom>
        </p:spPr>
      </p:pic>
    </p:spTree>
    <p:extLst>
      <p:ext uri="{BB962C8B-B14F-4D97-AF65-F5344CB8AC3E}">
        <p14:creationId xmlns:p14="http://schemas.microsoft.com/office/powerpoint/2010/main" val="364040694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97AEFD56-55FC-78C3-2C60-1F5FB00CF07E}"/>
              </a:ext>
            </a:extLst>
          </p:cNvPr>
          <p:cNvPicPr>
            <a:picLocks noChangeAspect="1"/>
          </p:cNvPicPr>
          <p:nvPr/>
        </p:nvPicPr>
        <p:blipFill rotWithShape="1">
          <a:blip r:embed="rId2"/>
          <a:srcRect l="16873"/>
          <a:stretch/>
        </p:blipFill>
        <p:spPr>
          <a:xfrm>
            <a:off x="20" y="1282"/>
            <a:ext cx="12191980" cy="6856718"/>
          </a:xfrm>
          <a:prstGeom prst="rect">
            <a:avLst/>
          </a:prstGeom>
        </p:spPr>
      </p:pic>
    </p:spTree>
    <p:extLst>
      <p:ext uri="{BB962C8B-B14F-4D97-AF65-F5344CB8AC3E}">
        <p14:creationId xmlns:p14="http://schemas.microsoft.com/office/powerpoint/2010/main" val="2451091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64436EA2-B820-9D54-D563-4ABFD313D4C7}"/>
              </a:ext>
            </a:extLst>
          </p:cNvPr>
          <p:cNvPicPr>
            <a:picLocks noChangeAspect="1"/>
          </p:cNvPicPr>
          <p:nvPr/>
        </p:nvPicPr>
        <p:blipFill rotWithShape="1">
          <a:blip r:embed="rId2"/>
          <a:srcRect l="19521" r="1799" b="1"/>
          <a:stretch/>
        </p:blipFill>
        <p:spPr>
          <a:xfrm>
            <a:off x="20" y="1282"/>
            <a:ext cx="12191980" cy="6856718"/>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F027760D-C85E-F24C-30A8-5A42F925BD18}"/>
                  </a:ext>
                </a:extLst>
              </p14:cNvPr>
              <p14:cNvContentPartPr/>
              <p14:nvPr/>
            </p14:nvContentPartPr>
            <p14:xfrm>
              <a:off x="8146654" y="2656116"/>
              <a:ext cx="1266840" cy="1650960"/>
            </p14:xfrm>
          </p:contentPart>
        </mc:Choice>
        <mc:Fallback xmlns="">
          <p:pic>
            <p:nvPicPr>
              <p:cNvPr id="7" name="Ink 6">
                <a:extLst>
                  <a:ext uri="{FF2B5EF4-FFF2-40B4-BE49-F238E27FC236}">
                    <a16:creationId xmlns:a16="http://schemas.microsoft.com/office/drawing/2014/main" id="{F027760D-C85E-F24C-30A8-5A42F925BD18}"/>
                  </a:ext>
                </a:extLst>
              </p:cNvPr>
              <p:cNvPicPr/>
              <p:nvPr/>
            </p:nvPicPr>
            <p:blipFill>
              <a:blip r:embed="rId4"/>
              <a:stretch>
                <a:fillRect/>
              </a:stretch>
            </p:blipFill>
            <p:spPr>
              <a:xfrm>
                <a:off x="8093014" y="2548116"/>
                <a:ext cx="1374480" cy="1866600"/>
              </a:xfrm>
              <a:prstGeom prst="rect">
                <a:avLst/>
              </a:prstGeom>
            </p:spPr>
          </p:pic>
        </mc:Fallback>
      </mc:AlternateContent>
    </p:spTree>
    <p:extLst>
      <p:ext uri="{BB962C8B-B14F-4D97-AF65-F5344CB8AC3E}">
        <p14:creationId xmlns:p14="http://schemas.microsoft.com/office/powerpoint/2010/main" val="233469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Map&#10;&#10;Description automatically generated">
            <a:extLst>
              <a:ext uri="{FF2B5EF4-FFF2-40B4-BE49-F238E27FC236}">
                <a16:creationId xmlns:a16="http://schemas.microsoft.com/office/drawing/2014/main" id="{0A3029EC-CFA0-8CFE-8390-0CD8F91CDA9F}"/>
              </a:ext>
            </a:extLst>
          </p:cNvPr>
          <p:cNvPicPr>
            <a:picLocks noChangeAspect="1"/>
          </p:cNvPicPr>
          <p:nvPr/>
        </p:nvPicPr>
        <p:blipFill rotWithShape="1">
          <a:blip r:embed="rId2"/>
          <a:srcRect t="20418" b="4596"/>
          <a:stretch/>
        </p:blipFill>
        <p:spPr>
          <a:xfrm>
            <a:off x="20" y="1282"/>
            <a:ext cx="12191980" cy="6856718"/>
          </a:xfrm>
          <a:prstGeom prst="rect">
            <a:avLst/>
          </a:prstGeom>
        </p:spPr>
      </p:pic>
    </p:spTree>
    <p:extLst>
      <p:ext uri="{BB962C8B-B14F-4D97-AF65-F5344CB8AC3E}">
        <p14:creationId xmlns:p14="http://schemas.microsoft.com/office/powerpoint/2010/main" val="2716789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 furniture&#10;&#10;Description automatically generated">
            <a:extLst>
              <a:ext uri="{FF2B5EF4-FFF2-40B4-BE49-F238E27FC236}">
                <a16:creationId xmlns:a16="http://schemas.microsoft.com/office/drawing/2014/main" id="{977BFC1C-B4AF-A84A-BB06-49B160AEF295}"/>
              </a:ext>
            </a:extLst>
          </p:cNvPr>
          <p:cNvPicPr>
            <a:picLocks noChangeAspect="1"/>
          </p:cNvPicPr>
          <p:nvPr/>
        </p:nvPicPr>
        <p:blipFill rotWithShape="1">
          <a:blip r:embed="rId2"/>
          <a:srcRect t="15110"/>
          <a:stretch/>
        </p:blipFill>
        <p:spPr>
          <a:xfrm>
            <a:off x="20" y="1282"/>
            <a:ext cx="12191980" cy="6856718"/>
          </a:xfrm>
          <a:prstGeom prst="rect">
            <a:avLst/>
          </a:prstGeom>
        </p:spPr>
      </p:pic>
    </p:spTree>
    <p:extLst>
      <p:ext uri="{BB962C8B-B14F-4D97-AF65-F5344CB8AC3E}">
        <p14:creationId xmlns:p14="http://schemas.microsoft.com/office/powerpoint/2010/main" val="2715040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large building with many windows&#10;&#10;Description automatically generated with low confidence">
            <a:extLst>
              <a:ext uri="{FF2B5EF4-FFF2-40B4-BE49-F238E27FC236}">
                <a16:creationId xmlns:a16="http://schemas.microsoft.com/office/drawing/2014/main" id="{CE6BAD44-6D6C-AD2A-7A9A-9AE195022837}"/>
              </a:ext>
            </a:extLst>
          </p:cNvPr>
          <p:cNvPicPr>
            <a:picLocks noChangeAspect="1"/>
          </p:cNvPicPr>
          <p:nvPr/>
        </p:nvPicPr>
        <p:blipFill rotWithShape="1">
          <a:blip r:embed="rId2"/>
          <a:srcRect t="7709" b="7720"/>
          <a:stretch/>
        </p:blipFill>
        <p:spPr>
          <a:xfrm>
            <a:off x="20" y="1282"/>
            <a:ext cx="12191980" cy="6856718"/>
          </a:xfrm>
          <a:prstGeom prst="rect">
            <a:avLst/>
          </a:prstGeom>
        </p:spPr>
      </p:pic>
    </p:spTree>
    <p:extLst>
      <p:ext uri="{BB962C8B-B14F-4D97-AF65-F5344CB8AC3E}">
        <p14:creationId xmlns:p14="http://schemas.microsoft.com/office/powerpoint/2010/main" val="4077267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Map&#10;&#10;Description automatically generated">
            <a:extLst>
              <a:ext uri="{FF2B5EF4-FFF2-40B4-BE49-F238E27FC236}">
                <a16:creationId xmlns:a16="http://schemas.microsoft.com/office/drawing/2014/main" id="{CC5C213C-4E57-5E6D-6983-C0CFF4742492}"/>
              </a:ext>
            </a:extLst>
          </p:cNvPr>
          <p:cNvPicPr>
            <a:picLocks noChangeAspect="1"/>
          </p:cNvPicPr>
          <p:nvPr/>
        </p:nvPicPr>
        <p:blipFill rotWithShape="1">
          <a:blip r:embed="rId2"/>
          <a:srcRect t="18658" b="6356"/>
          <a:stretch/>
        </p:blipFill>
        <p:spPr>
          <a:xfrm>
            <a:off x="20" y="1282"/>
            <a:ext cx="12191980" cy="6856718"/>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04E36CAB-244E-6DF6-2AD2-83295C6E4064}"/>
                  </a:ext>
                </a:extLst>
              </p14:cNvPr>
              <p14:cNvContentPartPr/>
              <p14:nvPr/>
            </p14:nvContentPartPr>
            <p14:xfrm>
              <a:off x="2672067" y="-359427"/>
              <a:ext cx="360" cy="360"/>
            </p14:xfrm>
          </p:contentPart>
        </mc:Choice>
        <mc:Fallback xmlns="">
          <p:pic>
            <p:nvPicPr>
              <p:cNvPr id="7" name="Ink 6">
                <a:extLst>
                  <a:ext uri="{FF2B5EF4-FFF2-40B4-BE49-F238E27FC236}">
                    <a16:creationId xmlns:a16="http://schemas.microsoft.com/office/drawing/2014/main" id="{04E36CAB-244E-6DF6-2AD2-83295C6E4064}"/>
                  </a:ext>
                </a:extLst>
              </p:cNvPr>
              <p:cNvPicPr/>
              <p:nvPr/>
            </p:nvPicPr>
            <p:blipFill>
              <a:blip r:embed="rId4"/>
              <a:stretch>
                <a:fillRect/>
              </a:stretch>
            </p:blipFill>
            <p:spPr>
              <a:xfrm>
                <a:off x="2636427" y="-395427"/>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F72704F3-C2DB-95CF-7815-3E941B87C97F}"/>
                  </a:ext>
                </a:extLst>
              </p14:cNvPr>
              <p14:cNvContentPartPr/>
              <p14:nvPr/>
            </p14:nvContentPartPr>
            <p14:xfrm>
              <a:off x="1694667" y="3629013"/>
              <a:ext cx="3296520" cy="3073680"/>
            </p14:xfrm>
          </p:contentPart>
        </mc:Choice>
        <mc:Fallback xmlns="">
          <p:pic>
            <p:nvPicPr>
              <p:cNvPr id="8" name="Ink 7">
                <a:extLst>
                  <a:ext uri="{FF2B5EF4-FFF2-40B4-BE49-F238E27FC236}">
                    <a16:creationId xmlns:a16="http://schemas.microsoft.com/office/drawing/2014/main" id="{F72704F3-C2DB-95CF-7815-3E941B87C97F}"/>
                  </a:ext>
                </a:extLst>
              </p:cNvPr>
              <p:cNvPicPr/>
              <p:nvPr/>
            </p:nvPicPr>
            <p:blipFill>
              <a:blip r:embed="rId6"/>
              <a:stretch>
                <a:fillRect/>
              </a:stretch>
            </p:blipFill>
            <p:spPr>
              <a:xfrm>
                <a:off x="1659027" y="3593013"/>
                <a:ext cx="3368160" cy="3145320"/>
              </a:xfrm>
              <a:prstGeom prst="rect">
                <a:avLst/>
              </a:prstGeom>
            </p:spPr>
          </p:pic>
        </mc:Fallback>
      </mc:AlternateContent>
    </p:spTree>
    <p:extLst>
      <p:ext uri="{BB962C8B-B14F-4D97-AF65-F5344CB8AC3E}">
        <p14:creationId xmlns:p14="http://schemas.microsoft.com/office/powerpoint/2010/main" val="2428643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4CDD8E-2DF5-302F-CCC4-EE1275DE08D3}"/>
              </a:ext>
            </a:extLst>
          </p:cNvPr>
          <p:cNvSpPr txBox="1"/>
          <p:nvPr/>
        </p:nvSpPr>
        <p:spPr>
          <a:xfrm>
            <a:off x="4148199" y="2196662"/>
            <a:ext cx="4587666" cy="1815882"/>
          </a:xfrm>
          <a:prstGeom prst="rect">
            <a:avLst/>
          </a:prstGeom>
          <a:noFill/>
        </p:spPr>
        <p:txBody>
          <a:bodyPr wrap="none" rtlCol="0">
            <a:spAutoFit/>
          </a:bodyPr>
          <a:lstStyle/>
          <a:p>
            <a:pPr algn="ctr"/>
            <a:r>
              <a:rPr lang="en-US" sz="2400" dirty="0"/>
              <a:t>“</a:t>
            </a:r>
            <a:r>
              <a:rPr lang="en-US" sz="2800" dirty="0"/>
              <a:t>Together, we must determine</a:t>
            </a:r>
          </a:p>
          <a:p>
            <a:pPr algn="ctr"/>
            <a:r>
              <a:rPr lang="en-US" sz="2800" dirty="0"/>
              <a:t>for what drama</a:t>
            </a:r>
          </a:p>
          <a:p>
            <a:pPr algn="ctr"/>
            <a:r>
              <a:rPr lang="en-US" sz="2800" dirty="0"/>
              <a:t>this setting</a:t>
            </a:r>
          </a:p>
          <a:p>
            <a:pPr algn="ctr"/>
            <a:r>
              <a:rPr lang="en-US" sz="2800" dirty="0"/>
              <a:t>is the setting!”</a:t>
            </a:r>
          </a:p>
        </p:txBody>
      </p:sp>
      <p:sp>
        <p:nvSpPr>
          <p:cNvPr id="5" name="TextBox 4">
            <a:extLst>
              <a:ext uri="{FF2B5EF4-FFF2-40B4-BE49-F238E27FC236}">
                <a16:creationId xmlns:a16="http://schemas.microsoft.com/office/drawing/2014/main" id="{8C0AFE08-6D6F-88CE-CB3B-B4C7F414A30D}"/>
              </a:ext>
            </a:extLst>
          </p:cNvPr>
          <p:cNvSpPr txBox="1"/>
          <p:nvPr/>
        </p:nvSpPr>
        <p:spPr>
          <a:xfrm>
            <a:off x="3184634" y="5433848"/>
            <a:ext cx="7066037" cy="369332"/>
          </a:xfrm>
          <a:prstGeom prst="rect">
            <a:avLst/>
          </a:prstGeom>
          <a:noFill/>
        </p:spPr>
        <p:txBody>
          <a:bodyPr wrap="none" rtlCol="0">
            <a:spAutoFit/>
          </a:bodyPr>
          <a:lstStyle/>
          <a:p>
            <a:r>
              <a:rPr lang="en-US" dirty="0"/>
              <a:t>				Situationist Manifesto, Paris, 1968</a:t>
            </a:r>
          </a:p>
        </p:txBody>
      </p:sp>
    </p:spTree>
    <p:extLst>
      <p:ext uri="{BB962C8B-B14F-4D97-AF65-F5344CB8AC3E}">
        <p14:creationId xmlns:p14="http://schemas.microsoft.com/office/powerpoint/2010/main" val="2830526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AAA6991-1DF8-455A-9991-7F52F9665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Graphical user interface&#10;&#10;Description automatically generated">
            <a:extLst>
              <a:ext uri="{FF2B5EF4-FFF2-40B4-BE49-F238E27FC236}">
                <a16:creationId xmlns:a16="http://schemas.microsoft.com/office/drawing/2014/main" id="{4BB4FD4F-9CD3-C395-A6D0-16C3CD0F3556}"/>
              </a:ext>
            </a:extLst>
          </p:cNvPr>
          <p:cNvPicPr>
            <a:picLocks noChangeAspect="1"/>
          </p:cNvPicPr>
          <p:nvPr/>
        </p:nvPicPr>
        <p:blipFill rotWithShape="1">
          <a:blip r:embed="rId2"/>
          <a:srcRect l="96" r="1282" b="-2"/>
          <a:stretch/>
        </p:blipFill>
        <p:spPr>
          <a:xfrm>
            <a:off x="320045" y="320039"/>
            <a:ext cx="4570678" cy="4128360"/>
          </a:xfrm>
          <a:prstGeom prst="rect">
            <a:avLst/>
          </a:prstGeom>
        </p:spPr>
      </p:pic>
      <p:pic>
        <p:nvPicPr>
          <p:cNvPr id="7" name="Picture 6" descr="A picture containing text, device, plaque&#10;&#10;Description automatically generated">
            <a:extLst>
              <a:ext uri="{FF2B5EF4-FFF2-40B4-BE49-F238E27FC236}">
                <a16:creationId xmlns:a16="http://schemas.microsoft.com/office/drawing/2014/main" id="{B03642FE-74CF-14C4-7B5D-E17FD84FEC1D}"/>
              </a:ext>
            </a:extLst>
          </p:cNvPr>
          <p:cNvPicPr>
            <a:picLocks noChangeAspect="1"/>
          </p:cNvPicPr>
          <p:nvPr/>
        </p:nvPicPr>
        <p:blipFill rotWithShape="1">
          <a:blip r:embed="rId3"/>
          <a:srcRect l="25905" r="24033" b="2"/>
          <a:stretch/>
        </p:blipFill>
        <p:spPr>
          <a:xfrm>
            <a:off x="4968251" y="320039"/>
            <a:ext cx="2249424" cy="4128360"/>
          </a:xfrm>
          <a:prstGeom prst="rect">
            <a:avLst/>
          </a:prstGeom>
        </p:spPr>
      </p:pic>
      <p:pic>
        <p:nvPicPr>
          <p:cNvPr id="11" name="Picture 10" descr="Text, letter, whiteboard&#10;&#10;Description automatically generated">
            <a:extLst>
              <a:ext uri="{FF2B5EF4-FFF2-40B4-BE49-F238E27FC236}">
                <a16:creationId xmlns:a16="http://schemas.microsoft.com/office/drawing/2014/main" id="{EAFC419E-A5C1-C976-6D06-F68CAEFFF396}"/>
              </a:ext>
            </a:extLst>
          </p:cNvPr>
          <p:cNvPicPr>
            <a:picLocks noChangeAspect="1"/>
          </p:cNvPicPr>
          <p:nvPr/>
        </p:nvPicPr>
        <p:blipFill rotWithShape="1">
          <a:blip r:embed="rId4"/>
          <a:srcRect l="3018" r="5066" b="4"/>
          <a:stretch/>
        </p:blipFill>
        <p:spPr>
          <a:xfrm>
            <a:off x="320044" y="4540159"/>
            <a:ext cx="2249424" cy="1754580"/>
          </a:xfrm>
          <a:prstGeom prst="rect">
            <a:avLst/>
          </a:prstGeom>
        </p:spPr>
      </p:pic>
      <p:pic>
        <p:nvPicPr>
          <p:cNvPr id="5" name="Picture 4" descr="A picture containing text, building, outdoor, road&#10;&#10;Description automatically generated">
            <a:extLst>
              <a:ext uri="{FF2B5EF4-FFF2-40B4-BE49-F238E27FC236}">
                <a16:creationId xmlns:a16="http://schemas.microsoft.com/office/drawing/2014/main" id="{4CD321EC-EA95-BD72-130C-F3A7E98A2269}"/>
              </a:ext>
            </a:extLst>
          </p:cNvPr>
          <p:cNvPicPr>
            <a:picLocks noChangeAspect="1"/>
          </p:cNvPicPr>
          <p:nvPr/>
        </p:nvPicPr>
        <p:blipFill rotWithShape="1">
          <a:blip r:embed="rId5"/>
          <a:srcRect t="18542" r="2" b="23797"/>
          <a:stretch/>
        </p:blipFill>
        <p:spPr>
          <a:xfrm>
            <a:off x="2645048" y="4540159"/>
            <a:ext cx="4572626" cy="1754580"/>
          </a:xfrm>
          <a:prstGeom prst="rect">
            <a:avLst/>
          </a:prstGeom>
        </p:spPr>
      </p:pic>
      <p:pic>
        <p:nvPicPr>
          <p:cNvPr id="3" name="Picture 2" descr="A picture containing chart&#10;&#10;Description automatically generated">
            <a:extLst>
              <a:ext uri="{FF2B5EF4-FFF2-40B4-BE49-F238E27FC236}">
                <a16:creationId xmlns:a16="http://schemas.microsoft.com/office/drawing/2014/main" id="{A7C338FC-B9F6-F48A-3ECE-995FFD2E18FB}"/>
              </a:ext>
            </a:extLst>
          </p:cNvPr>
          <p:cNvPicPr>
            <a:picLocks noChangeAspect="1"/>
          </p:cNvPicPr>
          <p:nvPr/>
        </p:nvPicPr>
        <p:blipFill rotWithShape="1">
          <a:blip r:embed="rId6"/>
          <a:srcRect l="22467" r="29700" b="1"/>
          <a:stretch/>
        </p:blipFill>
        <p:spPr>
          <a:xfrm>
            <a:off x="7287920" y="320039"/>
            <a:ext cx="4572626" cy="5974699"/>
          </a:xfrm>
          <a:prstGeom prst="rect">
            <a:avLst/>
          </a:prstGeom>
        </p:spPr>
      </p:pic>
    </p:spTree>
    <p:extLst>
      <p:ext uri="{BB962C8B-B14F-4D97-AF65-F5344CB8AC3E}">
        <p14:creationId xmlns:p14="http://schemas.microsoft.com/office/powerpoint/2010/main" val="4047352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5F5B70-2458-031F-7346-BAF7BF007CBA}"/>
              </a:ext>
            </a:extLst>
          </p:cNvPr>
          <p:cNvSpPr txBox="1"/>
          <p:nvPr/>
        </p:nvSpPr>
        <p:spPr>
          <a:xfrm>
            <a:off x="1566333" y="1371600"/>
            <a:ext cx="9059333" cy="4401205"/>
          </a:xfrm>
          <a:prstGeom prst="rect">
            <a:avLst/>
          </a:prstGeom>
          <a:noFill/>
        </p:spPr>
        <p:txBody>
          <a:bodyPr wrap="square">
            <a:spAutoFit/>
          </a:bodyPr>
          <a:lstStyle/>
          <a:p>
            <a:pPr marL="0" marR="0">
              <a:spcBef>
                <a:spcPts val="0"/>
              </a:spcBef>
              <a:spcAft>
                <a:spcPts val="0"/>
              </a:spcAft>
            </a:pPr>
            <a:r>
              <a:rPr lang="en-US" sz="2800" dirty="0">
                <a:effectLst/>
                <a:latin typeface="Times New Roman" panose="02020603050405020304" pitchFamily="18" charset="0"/>
                <a:ea typeface="Times New Roman" panose="02020603050405020304" pitchFamily="18" charset="0"/>
              </a:rPr>
              <a:t>“All nations begin to regard as barbarous those times when even the greatest geniuses, such as Lope de Vega and Shakespeare, were ignorant of this system, and they even confess the obligation they are under to us for having rescued them from this barbarism. . . . The fact that </a:t>
            </a:r>
            <a:r>
              <a:rPr lang="en-US" sz="2800" b="1" dirty="0">
                <a:effectLst/>
                <a:latin typeface="Times New Roman" panose="02020603050405020304" pitchFamily="18" charset="0"/>
                <a:ea typeface="Times New Roman" panose="02020603050405020304" pitchFamily="18" charset="0"/>
              </a:rPr>
              <a:t>Corneille, Racine, Molière, Addison, Congreve</a:t>
            </a:r>
            <a:r>
              <a:rPr lang="en-US" sz="2800" dirty="0">
                <a:effectLst/>
                <a:latin typeface="Times New Roman" panose="02020603050405020304" pitchFamily="18" charset="0"/>
                <a:ea typeface="Times New Roman" panose="02020603050405020304" pitchFamily="18" charset="0"/>
              </a:rPr>
              <a:t>, and Maffei have all observed the laws of the stage, that ought to be enough to restrain anyone who should entertain the idea of violating them.”</a:t>
            </a:r>
          </a:p>
          <a:p>
            <a:pPr marL="0" marR="0">
              <a:spcBef>
                <a:spcPts val="0"/>
              </a:spcBef>
              <a:spcAft>
                <a:spcPts val="0"/>
              </a:spcAft>
            </a:pPr>
            <a:r>
              <a:rPr lang="en-US" sz="2800" dirty="0">
                <a:effectLst/>
                <a:latin typeface="Times New Roman" panose="02020603050405020304" pitchFamily="18" charset="0"/>
                <a:ea typeface="Times New Roman" panose="02020603050405020304" pitchFamily="18" charset="0"/>
              </a:rPr>
              <a:t>						Voltaire, 1730</a:t>
            </a:r>
          </a:p>
        </p:txBody>
      </p:sp>
    </p:spTree>
    <p:extLst>
      <p:ext uri="{BB962C8B-B14F-4D97-AF65-F5344CB8AC3E}">
        <p14:creationId xmlns:p14="http://schemas.microsoft.com/office/powerpoint/2010/main" val="2146026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B5D346-6E6A-9B1D-18C0-43897CBC01F2}"/>
              </a:ext>
            </a:extLst>
          </p:cNvPr>
          <p:cNvSpPr txBox="1"/>
          <p:nvPr/>
        </p:nvSpPr>
        <p:spPr>
          <a:xfrm>
            <a:off x="1474839" y="88490"/>
            <a:ext cx="10038735" cy="6247864"/>
          </a:xfrm>
          <a:prstGeom prst="rect">
            <a:avLst/>
          </a:prstGeom>
          <a:noFill/>
        </p:spPr>
        <p:txBody>
          <a:bodyPr wrap="square">
            <a:spAutoFit/>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July 14,  1789:                 Storming of the Bastille.  Dawn of the [First] Republic.</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September, 1792:           Battle of Valmy.  A French “people’s army” defeats </a:t>
            </a:r>
          </a:p>
          <a:p>
            <a:pPr marL="0" marR="0">
              <a:spcBef>
                <a:spcPts val="0"/>
              </a:spcBef>
              <a:spcAft>
                <a:spcPts val="0"/>
              </a:spcAft>
            </a:pPr>
            <a:r>
              <a:rPr lang="en-US" sz="2000" dirty="0">
                <a:latin typeface="Calibri" panose="020F0502020204030204" pitchFamily="34" charset="0"/>
                <a:ea typeface="Calibri" panose="020F0502020204030204" pitchFamily="34" charset="0"/>
                <a:cs typeface="Times New Roman" panose="02020603050405020304" pitchFamily="18" charset="0"/>
              </a:rPr>
              <a:t>                                          invading forces from Prussia and Austria. </a:t>
            </a:r>
          </a:p>
          <a:p>
            <a:pPr marL="0" marR="0">
              <a:spcBef>
                <a:spcPts val="0"/>
              </a:spcBef>
              <a:spcAft>
                <a:spcPts val="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January</a:t>
            </a:r>
            <a:r>
              <a:rPr lang="en-US" sz="2000" dirty="0">
                <a:latin typeface="Calibri" panose="020F0502020204030204" pitchFamily="34" charset="0"/>
                <a:ea typeface="Calibri" panose="020F0502020204030204" pitchFamily="34" charset="0"/>
                <a:cs typeface="Times New Roman" panose="02020603050405020304" pitchFamily="18" charset="0"/>
              </a:rPr>
              <a:t>, 1793:               Beheading of Louis XVI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July 13, 1793:                Murder of Marat in his bathtub by Charlotte Corday</a:t>
            </a:r>
          </a:p>
          <a:p>
            <a:pPr marL="0" marR="0">
              <a:spcBef>
                <a:spcPts val="0"/>
              </a:spcBef>
              <a:spcAft>
                <a:spcPts val="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October, 1793:             Beheading of Marie Antoinette</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September 5, 1793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July 27, 1794:            Reign of Terror, led by Danton and </a:t>
            </a:r>
            <a:r>
              <a:rPr lang="en-US" sz="2000" dirty="0">
                <a:latin typeface="Calibri" panose="020F0502020204030204" pitchFamily="34" charset="0"/>
                <a:ea typeface="Calibri" panose="020F0502020204030204" pitchFamily="34" charset="0"/>
                <a:cs typeface="Times New Roman" panose="02020603050405020304" pitchFamily="18" charset="0"/>
              </a:rPr>
              <a:t>Robespierre.</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April 6, 1794:               Beheading of Danton, endorsed by Robespierre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July 28   1794:               Beheading of Robespierre; The Directory takes over</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December 1799:          Napoleon becomes Consul</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December 2, 1804:       Napoleon becomes Emperor of France</a:t>
            </a:r>
          </a:p>
        </p:txBody>
      </p:sp>
      <p:sp>
        <p:nvSpPr>
          <p:cNvPr id="2" name="TextBox 1">
            <a:extLst>
              <a:ext uri="{FF2B5EF4-FFF2-40B4-BE49-F238E27FC236}">
                <a16:creationId xmlns:a16="http://schemas.microsoft.com/office/drawing/2014/main" id="{E27DED8F-0801-7C01-8890-8EF994F2DF64}"/>
              </a:ext>
            </a:extLst>
          </p:cNvPr>
          <p:cNvSpPr txBox="1"/>
          <p:nvPr/>
        </p:nvSpPr>
        <p:spPr>
          <a:xfrm>
            <a:off x="325821" y="651641"/>
            <a:ext cx="935420" cy="6247864"/>
          </a:xfrm>
          <a:prstGeom prst="rect">
            <a:avLst/>
          </a:prstGeom>
          <a:noFill/>
        </p:spPr>
        <p:txBody>
          <a:bodyPr wrap="square" rtlCol="0">
            <a:spAutoFit/>
          </a:bodyPr>
          <a:lstStyle/>
          <a:p>
            <a:r>
              <a:rPr lang="en-US" sz="2000" b="1" dirty="0"/>
              <a:t>F</a:t>
            </a:r>
          </a:p>
          <a:p>
            <a:r>
              <a:rPr lang="en-US" sz="2000" b="1" dirty="0"/>
              <a:t>R</a:t>
            </a:r>
          </a:p>
          <a:p>
            <a:r>
              <a:rPr lang="en-US" sz="2000" b="1" dirty="0"/>
              <a:t>E</a:t>
            </a:r>
          </a:p>
          <a:p>
            <a:r>
              <a:rPr lang="en-US" sz="2000" b="1" dirty="0"/>
              <a:t>N</a:t>
            </a:r>
          </a:p>
          <a:p>
            <a:r>
              <a:rPr lang="en-US" sz="2000" b="1" dirty="0"/>
              <a:t>C</a:t>
            </a:r>
          </a:p>
          <a:p>
            <a:r>
              <a:rPr lang="en-US" sz="2000" b="1" dirty="0"/>
              <a:t>H</a:t>
            </a:r>
          </a:p>
          <a:p>
            <a:endParaRPr lang="en-US" sz="2000" b="1" dirty="0"/>
          </a:p>
          <a:p>
            <a:endParaRPr lang="en-US" sz="2000" b="1" dirty="0"/>
          </a:p>
          <a:p>
            <a:endParaRPr lang="en-US" sz="2000" b="1" dirty="0"/>
          </a:p>
          <a:p>
            <a:r>
              <a:rPr lang="en-US" sz="2000" b="1" dirty="0"/>
              <a:t>P</a:t>
            </a:r>
          </a:p>
          <a:p>
            <a:r>
              <a:rPr lang="en-US" sz="2000" b="1" dirty="0"/>
              <a:t>O</a:t>
            </a:r>
          </a:p>
          <a:p>
            <a:r>
              <a:rPr lang="en-US" sz="2000" b="1" dirty="0"/>
              <a:t>L</a:t>
            </a:r>
          </a:p>
          <a:p>
            <a:r>
              <a:rPr lang="en-US" sz="2000" b="1" dirty="0"/>
              <a:t>I</a:t>
            </a:r>
          </a:p>
          <a:p>
            <a:r>
              <a:rPr lang="en-US" sz="2000" b="1" dirty="0"/>
              <a:t>T</a:t>
            </a:r>
          </a:p>
          <a:p>
            <a:r>
              <a:rPr lang="en-US" sz="2000" b="1" dirty="0"/>
              <a:t>I</a:t>
            </a:r>
          </a:p>
          <a:p>
            <a:r>
              <a:rPr lang="en-US" sz="2000" b="1" dirty="0"/>
              <a:t>C</a:t>
            </a:r>
          </a:p>
          <a:p>
            <a:r>
              <a:rPr lang="en-US" sz="2000" b="1" dirty="0"/>
              <a:t>S</a:t>
            </a:r>
          </a:p>
          <a:p>
            <a:endParaRPr lang="en-US" sz="2000" b="1" dirty="0"/>
          </a:p>
          <a:p>
            <a:r>
              <a:rPr lang="en-US" sz="2000" b="1" dirty="0"/>
              <a:t>1789-</a:t>
            </a:r>
          </a:p>
          <a:p>
            <a:r>
              <a:rPr lang="en-US" sz="2000" b="1" dirty="0"/>
              <a:t>1830</a:t>
            </a:r>
          </a:p>
        </p:txBody>
      </p:sp>
    </p:spTree>
    <p:extLst>
      <p:ext uri="{BB962C8B-B14F-4D97-AF65-F5344CB8AC3E}">
        <p14:creationId xmlns:p14="http://schemas.microsoft.com/office/powerpoint/2010/main" val="1570423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DB4ECD-06DA-E4B7-501C-A0C4A0DFAB1E}"/>
              </a:ext>
            </a:extLst>
          </p:cNvPr>
          <p:cNvSpPr txBox="1"/>
          <p:nvPr/>
        </p:nvSpPr>
        <p:spPr>
          <a:xfrm>
            <a:off x="1356852" y="117987"/>
            <a:ext cx="9399638" cy="7017306"/>
          </a:xfrm>
          <a:prstGeom prst="rect">
            <a:avLst/>
          </a:prstGeom>
          <a:noFill/>
        </p:spPr>
        <p:txBody>
          <a:bodyPr wrap="square">
            <a:spAutoFit/>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1814:         Napoleon, defeated in Russia and </a:t>
            </a:r>
            <a:r>
              <a:rPr lang="en-US" sz="2400" dirty="0">
                <a:latin typeface="Calibri" panose="020F0502020204030204" pitchFamily="34" charset="0"/>
                <a:ea typeface="Calibri" panose="020F0502020204030204" pitchFamily="34" charset="0"/>
                <a:cs typeface="Times New Roman" panose="02020603050405020304" pitchFamily="18" charset="0"/>
              </a:rPr>
              <a:t>at </a:t>
            </a:r>
            <a:r>
              <a:rPr lang="en-US" sz="2400" dirty="0">
                <a:effectLst/>
                <a:latin typeface="Calibri" panose="020F0502020204030204" pitchFamily="34" charset="0"/>
                <a:ea typeface="Calibri" panose="020F0502020204030204" pitchFamily="34" charset="0"/>
                <a:cs typeface="Times New Roman" panose="02020603050405020304" pitchFamily="18" charset="0"/>
              </a:rPr>
              <a:t>Leipzig, is exiled to Elba.   			Louis XVIII’s coronation.</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1815:          Napoleon returns for </a:t>
            </a:r>
            <a:r>
              <a:rPr lang="en-US" sz="2400" dirty="0">
                <a:latin typeface="Calibri" panose="020F0502020204030204" pitchFamily="34" charset="0"/>
                <a:ea typeface="Calibri" panose="020F0502020204030204" pitchFamily="34" charset="0"/>
                <a:cs typeface="Times New Roman" panose="02020603050405020304" pitchFamily="18" charset="0"/>
              </a:rPr>
              <a:t>t</a:t>
            </a:r>
            <a:r>
              <a:rPr lang="en-US" sz="2400" dirty="0">
                <a:effectLst/>
                <a:latin typeface="Calibri" panose="020F0502020204030204" pitchFamily="34" charset="0"/>
                <a:ea typeface="Calibri" panose="020F0502020204030204" pitchFamily="34" charset="0"/>
                <a:cs typeface="Times New Roman" panose="02020603050405020304" pitchFamily="18" charset="0"/>
              </a:rPr>
              <a:t>he Hundred Days, ending with the 			Battle of Waterloo.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1815:           Louis XVIII returns to power; Napoleon exiled to St. Helena, 			dies there in 1821.</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1820:          Abortive rebellion against Louis XVIII.</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1824:          Louis XVIII dies;  Charles X becomes King of France.</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Late July – Early August 1830:</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Street rebellion against Charles X, who abdicates.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Louis-Philippe   becomes “King of the French,” a constitutional   		monarch.   	</a:t>
            </a:r>
          </a:p>
          <a:p>
            <a:pPr marL="0" marR="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Thrown out by a much bloodier  revolution in 1848.</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904727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group&#10;&#10;Description automatically generated">
            <a:extLst>
              <a:ext uri="{FF2B5EF4-FFF2-40B4-BE49-F238E27FC236}">
                <a16:creationId xmlns:a16="http://schemas.microsoft.com/office/drawing/2014/main" id="{C1140D6A-AA66-93EB-B7B1-EE4ECD802D86}"/>
              </a:ext>
            </a:extLst>
          </p:cNvPr>
          <p:cNvPicPr>
            <a:picLocks noChangeAspect="1"/>
          </p:cNvPicPr>
          <p:nvPr/>
        </p:nvPicPr>
        <p:blipFill rotWithShape="1">
          <a:blip r:embed="rId2"/>
          <a:srcRect t="23222"/>
          <a:stretch/>
        </p:blipFill>
        <p:spPr>
          <a:xfrm>
            <a:off x="20" y="1282"/>
            <a:ext cx="12191980" cy="6856718"/>
          </a:xfrm>
          <a:prstGeom prst="rect">
            <a:avLst/>
          </a:prstGeom>
        </p:spPr>
      </p:pic>
    </p:spTree>
    <p:extLst>
      <p:ext uri="{BB962C8B-B14F-4D97-AF65-F5344CB8AC3E}">
        <p14:creationId xmlns:p14="http://schemas.microsoft.com/office/powerpoint/2010/main" val="1618517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6FF079-113E-2640-9BDB-2623D17C5C61}"/>
              </a:ext>
            </a:extLst>
          </p:cNvPr>
          <p:cNvPicPr>
            <a:picLocks noChangeAspect="1"/>
          </p:cNvPicPr>
          <p:nvPr/>
        </p:nvPicPr>
        <p:blipFill>
          <a:blip r:embed="rId2"/>
          <a:stretch>
            <a:fillRect/>
          </a:stretch>
        </p:blipFill>
        <p:spPr>
          <a:xfrm>
            <a:off x="2317898" y="31242"/>
            <a:ext cx="8534093" cy="6869944"/>
          </a:xfrm>
          <a:prstGeom prst="rect">
            <a:avLst/>
          </a:prstGeom>
        </p:spPr>
      </p:pic>
    </p:spTree>
    <p:extLst>
      <p:ext uri="{BB962C8B-B14F-4D97-AF65-F5344CB8AC3E}">
        <p14:creationId xmlns:p14="http://schemas.microsoft.com/office/powerpoint/2010/main" val="2196177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F679ED-2D8E-D2CA-57DB-B30B60730E44}"/>
              </a:ext>
            </a:extLst>
          </p:cNvPr>
          <p:cNvSpPr txBox="1"/>
          <p:nvPr/>
        </p:nvSpPr>
        <p:spPr>
          <a:xfrm>
            <a:off x="2909456" y="889462"/>
            <a:ext cx="6483926" cy="5586145"/>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[Act III Scene 2 of Thomson’s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Sophonisba</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1730 version]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1200"/>
              </a:spcBef>
              <a:spcAft>
                <a:spcPts val="60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SCENE 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MASINISSA, NARVA.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MASINSSSA.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Welcome again, my friend,—Come nearer,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Narva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Lend me thine arm, and I will tell thee all,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Unfold my secret heart, whose every pulse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With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Sophonisba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beats.—Nay hear me out—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Swift, as I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mus'd</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 conflagration spread;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once too strong, too general, to be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quench'd</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 love, and I approve it, doat upon 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Even think these minutes lost I talk with thee.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Heavens! what emotions have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possess'd</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my soul!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Snatch'd</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by a moment into years of passion.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NARVA.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Ah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Masinissa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8879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695439-3478-14DD-7A31-F5CD3CC922DC}"/>
              </a:ext>
            </a:extLst>
          </p:cNvPr>
          <p:cNvSpPr txBox="1"/>
          <p:nvPr/>
        </p:nvSpPr>
        <p:spPr>
          <a:xfrm>
            <a:off x="3048693" y="1997839"/>
            <a:ext cx="6097384" cy="2862322"/>
          </a:xfrm>
          <a:prstGeom prst="rect">
            <a:avLst/>
          </a:prstGeom>
          <a:noFill/>
        </p:spPr>
        <p:txBody>
          <a:bodyPr wrap="square">
            <a:spAutoFit/>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MASINISSA.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Argue not against 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Talk down the circling winds that lift the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desart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And,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touch'd</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by Heaven, when all the forests blaze,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Talk down the flame, but not my stronger love.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 have for love a thousand thousand reasons,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Dear to the heart, and potent o'er the soul.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My ready thoughts all rising, restless all,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Are a perpetual spring of tenderness;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Oh!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Sophonisba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Sophonisba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oh!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1458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AD3CA8-887F-42B2-929D-0306E8F95EE0}"/>
              </a:ext>
            </a:extLst>
          </p:cNvPr>
          <p:cNvSpPr txBox="1"/>
          <p:nvPr/>
        </p:nvSpPr>
        <p:spPr>
          <a:xfrm>
            <a:off x="3048693" y="889844"/>
            <a:ext cx="6097384" cy="5632311"/>
          </a:xfrm>
          <a:prstGeom prst="rect">
            <a:avLst/>
          </a:prstGeom>
          <a:noFill/>
        </p:spPr>
        <p:txBody>
          <a:bodyPr wrap="square">
            <a:spAutoFit/>
          </a:bodyPr>
          <a:lstStyle/>
          <a:p>
            <a:r>
              <a:rPr lang="en-US" dirty="0">
                <a:latin typeface="Times New Roman" panose="02020603050405020304" pitchFamily="18" charset="0"/>
                <a:ea typeface="Times New Roman" panose="02020603050405020304" pitchFamily="18" charset="0"/>
              </a:rPr>
              <a:t>From </a:t>
            </a:r>
            <a:r>
              <a:rPr lang="en-US" sz="1800" i="1" dirty="0">
                <a:effectLst/>
                <a:latin typeface="Times New Roman" panose="02020603050405020304" pitchFamily="18" charset="0"/>
                <a:ea typeface="Times New Roman" panose="02020603050405020304" pitchFamily="18" charset="0"/>
              </a:rPr>
              <a:t>Tom Thumb the Great, </a:t>
            </a:r>
            <a:r>
              <a:rPr lang="en-US" sz="1800" dirty="0">
                <a:effectLst/>
                <a:latin typeface="Times New Roman" panose="02020603050405020304" pitchFamily="18" charset="0"/>
                <a:ea typeface="Times New Roman" panose="02020603050405020304" pitchFamily="18" charset="0"/>
              </a:rPr>
              <a:t> Henry Fielding, 1730</a:t>
            </a:r>
          </a:p>
          <a:p>
            <a:endParaRPr lang="en-US" sz="1800" i="1" dirty="0">
              <a:solidFill>
                <a:srgbClr val="323232"/>
              </a:solidFill>
              <a:effectLst/>
              <a:latin typeface="Georgia" panose="02040502050405020303" pitchFamily="18" charset="0"/>
              <a:ea typeface="Times New Roman" panose="02020603050405020304" pitchFamily="18" charset="0"/>
            </a:endParaRPr>
          </a:p>
          <a:p>
            <a:r>
              <a:rPr lang="en-US" sz="1800" i="1" dirty="0">
                <a:solidFill>
                  <a:srgbClr val="323232"/>
                </a:solidFill>
                <a:effectLst/>
                <a:latin typeface="Georgia" panose="02040502050405020303" pitchFamily="18" charset="0"/>
                <a:ea typeface="Times New Roman" panose="02020603050405020304" pitchFamily="18" charset="0"/>
              </a:rPr>
              <a:t>Enter</a:t>
            </a: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 LORD GRIZZLE.</a:t>
            </a:r>
            <a:b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br>
            <a:b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br>
            <a:r>
              <a:rPr lang="en-US" sz="1800" b="1" i="1" dirty="0" err="1">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Griz</a:t>
            </a:r>
            <a:r>
              <a:rPr lang="en-US" sz="1800" b="1" i="1"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i="1"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[Kneeling.]</a:t>
            </a: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 Oh, </a:t>
            </a:r>
            <a:r>
              <a:rPr lang="en-US" sz="1800" dirty="0" err="1">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Huncamunca</a:t>
            </a: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err="1">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Huncamunca</a:t>
            </a: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 oh!</a:t>
            </a:r>
            <a:b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br>
            <a:r>
              <a:rPr lang="en-US" sz="1800" b="1" i="1" dirty="0" err="1">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Hunc</a:t>
            </a:r>
            <a:r>
              <a:rPr lang="en-US" sz="1800" b="1" i="1"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    This to my rank,—bold man!</a:t>
            </a:r>
            <a:b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br>
            <a:r>
              <a:rPr lang="en-US" sz="1800" b="1" i="1" dirty="0" err="1">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Griz</a:t>
            </a:r>
            <a:r>
              <a:rPr lang="en-US" sz="1800" b="1" i="1"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    Ah, beauteous princess!</a:t>
            </a:r>
            <a:b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b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Love levels rank,—lords down to cellar bears,</a:t>
            </a:r>
            <a:b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b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And bids the brawny porter walk up stairs.—</a:t>
            </a:r>
            <a:b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br>
            <a:r>
              <a:rPr lang="en-US" sz="1800" dirty="0" err="1">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Nought</a:t>
            </a: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 is for love too high, nor aught too low—</a:t>
            </a:r>
            <a:b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b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Oh, </a:t>
            </a:r>
            <a:r>
              <a:rPr lang="en-US" sz="1800" dirty="0" err="1">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Huncamunca</a:t>
            </a: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err="1">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Huncamunca</a:t>
            </a: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 oh!</a:t>
            </a:r>
            <a:b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br>
            <a:r>
              <a:rPr lang="en-US" sz="1800" b="1" i="1" dirty="0" err="1">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Hunc</a:t>
            </a:r>
            <a:r>
              <a:rPr lang="en-US" sz="1800" b="1" i="1"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    My lord, in vain, a-</a:t>
            </a:r>
            <a:r>
              <a:rPr lang="en-US" sz="1800" dirty="0" err="1">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suitoring</a:t>
            </a: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 you come,</a:t>
            </a:r>
            <a:b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b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For I'm engaged this instant to Tom Thumb.</a:t>
            </a:r>
            <a:b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br>
            <a:r>
              <a:rPr lang="en-US" sz="1800" b="1" i="1" dirty="0" err="1">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Griz</a:t>
            </a:r>
            <a:r>
              <a:rPr lang="en-US" sz="1800" b="1" i="1"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    Play not the fool! that less than baby shun,</a:t>
            </a:r>
            <a:b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b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Or you will ne'er be brought to bed of one.</a:t>
            </a:r>
            <a:b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br>
            <a:r>
              <a:rPr lang="en-US" sz="1800" b="1" i="1" dirty="0" err="1">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Hunc</a:t>
            </a:r>
            <a:r>
              <a:rPr lang="en-US" sz="1800" b="1" i="1"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    Am I thus </a:t>
            </a:r>
            <a:r>
              <a:rPr lang="en-US" sz="1800" dirty="0" err="1">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fobb'd</a:t>
            </a: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?—then I my words </a:t>
            </a:r>
            <a:r>
              <a:rPr lang="en-US" sz="1800" dirty="0" err="1">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recal</a:t>
            </a: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a:t>
            </a:r>
            <a:b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br>
            <a:r>
              <a:rPr lang="en-US" sz="1800" b="1" i="1" dirty="0" err="1">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Griz</a:t>
            </a:r>
            <a:r>
              <a:rPr lang="en-US" sz="1800" b="1" i="1"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    Shall I to Doctors' Commons?</a:t>
            </a:r>
            <a:b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br>
            <a:r>
              <a:rPr lang="en-US" sz="1800" b="1" i="1" dirty="0" err="1">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Hunc</a:t>
            </a:r>
            <a:r>
              <a:rPr lang="en-US" sz="1800" b="1" i="1"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    Do so, pray—</a:t>
            </a:r>
            <a:b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br>
            <a: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t>I now am in the mood, and cannot stay.</a:t>
            </a:r>
            <a:br>
              <a:rPr lang="en-US" sz="1800" dirty="0">
                <a:solidFill>
                  <a:srgbClr val="323232"/>
                </a:solidFill>
                <a:effectLst/>
                <a:latin typeface="Georgia" panose="02040502050405020303" pitchFamily="18" charset="0"/>
                <a:ea typeface="Times New Roman" panose="02020603050405020304" pitchFamily="18" charset="0"/>
                <a:cs typeface="Times New Roman" panose="02020603050405020304" pitchFamily="18" charset="0"/>
              </a:rPr>
            </a:br>
            <a:endParaRPr lang="en-US" dirty="0"/>
          </a:p>
        </p:txBody>
      </p:sp>
    </p:spTree>
    <p:extLst>
      <p:ext uri="{BB962C8B-B14F-4D97-AF65-F5344CB8AC3E}">
        <p14:creationId xmlns:p14="http://schemas.microsoft.com/office/powerpoint/2010/main" val="1253974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ainting of a person&#10;&#10;Description automatically generated with medium confidence">
            <a:extLst>
              <a:ext uri="{FF2B5EF4-FFF2-40B4-BE49-F238E27FC236}">
                <a16:creationId xmlns:a16="http://schemas.microsoft.com/office/drawing/2014/main" id="{2DF23210-267A-3449-6CAB-36314923B6FE}"/>
              </a:ext>
            </a:extLst>
          </p:cNvPr>
          <p:cNvPicPr>
            <a:picLocks noChangeAspect="1"/>
          </p:cNvPicPr>
          <p:nvPr/>
        </p:nvPicPr>
        <p:blipFill rotWithShape="1">
          <a:blip r:embed="rId2"/>
          <a:srcRect t="13418" r="1" b="3892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9DC9D0E8-26A8-6DE7-DC88-643FC1EF5C43}"/>
              </a:ext>
            </a:extLst>
          </p:cNvPr>
          <p:cNvSpPr txBox="1"/>
          <p:nvPr/>
        </p:nvSpPr>
        <p:spPr>
          <a:xfrm>
            <a:off x="8702566" y="1439917"/>
            <a:ext cx="2385848" cy="1107996"/>
          </a:xfrm>
          <a:prstGeom prst="rect">
            <a:avLst/>
          </a:prstGeom>
          <a:noFill/>
        </p:spPr>
        <p:txBody>
          <a:bodyPr wrap="square" rtlCol="0">
            <a:spAutoFit/>
          </a:bodyPr>
          <a:lstStyle/>
          <a:p>
            <a:pPr algn="ctr"/>
            <a:r>
              <a:rPr lang="en-US" sz="2400" dirty="0">
                <a:solidFill>
                  <a:schemeClr val="bg1"/>
                </a:solidFill>
              </a:rPr>
              <a:t>Victor Hugo, around 1825</a:t>
            </a:r>
          </a:p>
          <a:p>
            <a:endParaRPr lang="en-US" dirty="0">
              <a:solidFill>
                <a:schemeClr val="bg1"/>
              </a:solidFill>
            </a:endParaRPr>
          </a:p>
        </p:txBody>
      </p:sp>
    </p:spTree>
    <p:extLst>
      <p:ext uri="{BB962C8B-B14F-4D97-AF65-F5344CB8AC3E}">
        <p14:creationId xmlns:p14="http://schemas.microsoft.com/office/powerpoint/2010/main" val="859769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6">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Shape 32">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CEDCD2D9-A398-25E5-BB84-AA209C1E1FA8}"/>
              </a:ext>
            </a:extLst>
          </p:cNvPr>
          <p:cNvPicPr>
            <a:picLocks noChangeAspect="1"/>
          </p:cNvPicPr>
          <p:nvPr/>
        </p:nvPicPr>
        <p:blipFill>
          <a:blip r:embed="rId2"/>
          <a:stretch>
            <a:fillRect/>
          </a:stretch>
        </p:blipFill>
        <p:spPr>
          <a:xfrm>
            <a:off x="976271" y="983891"/>
            <a:ext cx="2665411" cy="3993126"/>
          </a:xfrm>
          <a:prstGeom prst="rect">
            <a:avLst/>
          </a:prstGeom>
        </p:spPr>
      </p:pic>
      <p:sp>
        <p:nvSpPr>
          <p:cNvPr id="35" name="Freeform: Shape 34">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E5378D4A-9A84-0F5D-47F8-867D3EF01FBE}"/>
              </a:ext>
            </a:extLst>
          </p:cNvPr>
          <p:cNvPicPr>
            <a:picLocks noChangeAspect="1"/>
          </p:cNvPicPr>
          <p:nvPr/>
        </p:nvPicPr>
        <p:blipFill>
          <a:blip r:embed="rId3"/>
          <a:stretch>
            <a:fillRect/>
          </a:stretch>
        </p:blipFill>
        <p:spPr>
          <a:xfrm>
            <a:off x="5545244" y="2374026"/>
            <a:ext cx="6020730" cy="2649119"/>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F8B19802-403E-D3DE-E637-0683B764CA51}"/>
                  </a:ext>
                </a:extLst>
              </p14:cNvPr>
              <p14:cNvContentPartPr/>
              <p14:nvPr/>
            </p14:nvContentPartPr>
            <p14:xfrm>
              <a:off x="6146134" y="4449996"/>
              <a:ext cx="5088240" cy="1477080"/>
            </p14:xfrm>
          </p:contentPart>
        </mc:Choice>
        <mc:Fallback xmlns="">
          <p:pic>
            <p:nvPicPr>
              <p:cNvPr id="10" name="Ink 9">
                <a:extLst>
                  <a:ext uri="{FF2B5EF4-FFF2-40B4-BE49-F238E27FC236}">
                    <a16:creationId xmlns:a16="http://schemas.microsoft.com/office/drawing/2014/main" id="{F8B19802-403E-D3DE-E637-0683B764CA51}"/>
                  </a:ext>
                </a:extLst>
              </p:cNvPr>
              <p:cNvPicPr/>
              <p:nvPr/>
            </p:nvPicPr>
            <p:blipFill>
              <a:blip r:embed="rId5"/>
              <a:stretch>
                <a:fillRect/>
              </a:stretch>
            </p:blipFill>
            <p:spPr>
              <a:xfrm>
                <a:off x="6128134" y="4431996"/>
                <a:ext cx="5123880" cy="1512720"/>
              </a:xfrm>
              <a:prstGeom prst="rect">
                <a:avLst/>
              </a:prstGeom>
            </p:spPr>
          </p:pic>
        </mc:Fallback>
      </mc:AlternateContent>
    </p:spTree>
    <p:extLst>
      <p:ext uri="{BB962C8B-B14F-4D97-AF65-F5344CB8AC3E}">
        <p14:creationId xmlns:p14="http://schemas.microsoft.com/office/powerpoint/2010/main" val="2652840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E4B7F2-B30A-D3B9-DB2A-0819B51E0B63}"/>
              </a:ext>
            </a:extLst>
          </p:cNvPr>
          <p:cNvPicPr>
            <a:picLocks noChangeAspect="1"/>
          </p:cNvPicPr>
          <p:nvPr/>
        </p:nvPicPr>
        <p:blipFill rotWithShape="1">
          <a:blip r:embed="rId2"/>
          <a:srcRect t="19868" r="-3" b="1304"/>
          <a:stretch/>
        </p:blipFill>
        <p:spPr>
          <a:xfrm>
            <a:off x="5162052" y="3272588"/>
            <a:ext cx="6105382" cy="3585411"/>
          </a:xfrm>
          <a:prstGeom prst="rect">
            <a:avLst/>
          </a:prstGeom>
        </p:spPr>
      </p:pic>
      <p:pic>
        <p:nvPicPr>
          <p:cNvPr id="4" name="Picture 3">
            <a:extLst>
              <a:ext uri="{FF2B5EF4-FFF2-40B4-BE49-F238E27FC236}">
                <a16:creationId xmlns:a16="http://schemas.microsoft.com/office/drawing/2014/main" id="{6097BA5E-22CF-3E7E-04E3-2D08C4EDCC0E}"/>
              </a:ext>
            </a:extLst>
          </p:cNvPr>
          <p:cNvPicPr>
            <a:picLocks noChangeAspect="1"/>
          </p:cNvPicPr>
          <p:nvPr/>
        </p:nvPicPr>
        <p:blipFill rotWithShape="1">
          <a:blip r:embed="rId3"/>
          <a:srcRect t="11872" r="1" b="7363"/>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7" name="Picture 6">
            <a:extLst>
              <a:ext uri="{FF2B5EF4-FFF2-40B4-BE49-F238E27FC236}">
                <a16:creationId xmlns:a16="http://schemas.microsoft.com/office/drawing/2014/main" id="{48553D61-4D04-683F-E9F6-823A1DA2B138}"/>
              </a:ext>
            </a:extLst>
          </p:cNvPr>
          <p:cNvPicPr>
            <a:picLocks noChangeAspect="1"/>
          </p:cNvPicPr>
          <p:nvPr/>
        </p:nvPicPr>
        <p:blipFill rotWithShape="1">
          <a:blip r:embed="rId4"/>
          <a:srcRect t="10132" r="3" b="4043"/>
          <a:stretch/>
        </p:blipFill>
        <p:spPr>
          <a:xfrm>
            <a:off x="7458302" y="-22547"/>
            <a:ext cx="3809132" cy="3139531"/>
          </a:xfrm>
          <a:prstGeom prst="rect">
            <a:avLst/>
          </a:prstGeom>
        </p:spPr>
      </p:pic>
      <p:pic>
        <p:nvPicPr>
          <p:cNvPr id="6" name="Picture 5">
            <a:extLst>
              <a:ext uri="{FF2B5EF4-FFF2-40B4-BE49-F238E27FC236}">
                <a16:creationId xmlns:a16="http://schemas.microsoft.com/office/drawing/2014/main" id="{84585B60-746E-8CCA-CD93-4ED0C45E5DBE}"/>
              </a:ext>
            </a:extLst>
          </p:cNvPr>
          <p:cNvPicPr>
            <a:picLocks noChangeAspect="1"/>
          </p:cNvPicPr>
          <p:nvPr/>
        </p:nvPicPr>
        <p:blipFill rotWithShape="1">
          <a:blip r:embed="rId5"/>
          <a:srcRect t="1619" b="30501"/>
          <a:stretch/>
        </p:blipFill>
        <p:spPr>
          <a:xfrm>
            <a:off x="1" y="4065775"/>
            <a:ext cx="5001186" cy="2792224"/>
          </a:xfrm>
          <a:prstGeom prst="rect">
            <a:avLst/>
          </a:prstGeom>
        </p:spPr>
      </p:pic>
      <p:sp>
        <p:nvSpPr>
          <p:cNvPr id="12" name="Rectangle 11">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791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FF58F4-F136-5ACF-BE59-B3B919550095}"/>
              </a:ext>
            </a:extLst>
          </p:cNvPr>
          <p:cNvPicPr>
            <a:picLocks noChangeAspect="1"/>
          </p:cNvPicPr>
          <p:nvPr/>
        </p:nvPicPr>
        <p:blipFill rotWithShape="1">
          <a:blip r:embed="rId2"/>
          <a:srcRect l="17906" t="15113" r="15378" b="18765"/>
          <a:stretch/>
        </p:blipFill>
        <p:spPr>
          <a:xfrm>
            <a:off x="2860645" y="268448"/>
            <a:ext cx="5102391" cy="6501833"/>
          </a:xfrm>
          <a:prstGeom prst="rect">
            <a:avLst/>
          </a:prstGeom>
        </p:spPr>
      </p:pic>
    </p:spTree>
    <p:extLst>
      <p:ext uri="{BB962C8B-B14F-4D97-AF65-F5344CB8AC3E}">
        <p14:creationId xmlns:p14="http://schemas.microsoft.com/office/powerpoint/2010/main" val="119329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2DB75A-39F6-B58B-F23F-DE4052CB9611}"/>
              </a:ext>
            </a:extLst>
          </p:cNvPr>
          <p:cNvPicPr>
            <a:picLocks noChangeAspect="1"/>
          </p:cNvPicPr>
          <p:nvPr/>
        </p:nvPicPr>
        <p:blipFill rotWithShape="1">
          <a:blip r:embed="rId2"/>
          <a:srcRect l="18305" t="8276" r="786" b="17306"/>
          <a:stretch/>
        </p:blipFill>
        <p:spPr>
          <a:xfrm>
            <a:off x="2575419" y="125835"/>
            <a:ext cx="5534267" cy="6535023"/>
          </a:xfrm>
          <a:prstGeom prst="rect">
            <a:avLst/>
          </a:prstGeom>
        </p:spPr>
      </p:pic>
    </p:spTree>
    <p:extLst>
      <p:ext uri="{BB962C8B-B14F-4D97-AF65-F5344CB8AC3E}">
        <p14:creationId xmlns:p14="http://schemas.microsoft.com/office/powerpoint/2010/main" val="3983772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8DA61CF-71C8-4D85-818B-A5E0FEC10001}"/>
              </a:ext>
            </a:extLst>
          </p:cNvPr>
          <p:cNvPicPr>
            <a:picLocks noChangeAspect="1"/>
          </p:cNvPicPr>
          <p:nvPr/>
        </p:nvPicPr>
        <p:blipFill rotWithShape="1">
          <a:blip r:embed="rId2"/>
          <a:srcRect l="22514" t="8916" r="7009" b="15170"/>
          <a:stretch/>
        </p:blipFill>
        <p:spPr>
          <a:xfrm>
            <a:off x="2869035" y="26934"/>
            <a:ext cx="4718808" cy="6559251"/>
          </a:xfrm>
          <a:prstGeom prst="rect">
            <a:avLst/>
          </a:prstGeom>
        </p:spPr>
      </p:pic>
      <p:sp>
        <p:nvSpPr>
          <p:cNvPr id="11" name="Freeform: Shape 10">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26BFBCEB-5FAC-F9A1-C763-CAB85BACF60F}"/>
              </a:ext>
            </a:extLst>
          </p:cNvPr>
          <p:cNvSpPr txBox="1"/>
          <p:nvPr/>
        </p:nvSpPr>
        <p:spPr>
          <a:xfrm>
            <a:off x="419450" y="788565"/>
            <a:ext cx="1459684" cy="646331"/>
          </a:xfrm>
          <a:prstGeom prst="rect">
            <a:avLst/>
          </a:prstGeom>
          <a:noFill/>
        </p:spPr>
        <p:txBody>
          <a:bodyPr wrap="square" rtlCol="0">
            <a:spAutoFit/>
          </a:bodyPr>
          <a:lstStyle/>
          <a:p>
            <a:pPr algn="ctr"/>
            <a:r>
              <a:rPr lang="en-US" dirty="0"/>
              <a:t>Final scene</a:t>
            </a:r>
          </a:p>
          <a:p>
            <a:pPr algn="ctr"/>
            <a:r>
              <a:rPr lang="en-US" dirty="0"/>
              <a:t>excerpt</a:t>
            </a:r>
          </a:p>
        </p:txBody>
      </p:sp>
    </p:spTree>
    <p:extLst>
      <p:ext uri="{BB962C8B-B14F-4D97-AF65-F5344CB8AC3E}">
        <p14:creationId xmlns:p14="http://schemas.microsoft.com/office/powerpoint/2010/main" val="3260455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0643C6-BB38-8FF2-9BE2-1B1F1381E787}"/>
              </a:ext>
            </a:extLst>
          </p:cNvPr>
          <p:cNvPicPr>
            <a:picLocks noChangeAspect="1"/>
          </p:cNvPicPr>
          <p:nvPr/>
        </p:nvPicPr>
        <p:blipFill rotWithShape="1">
          <a:blip r:embed="rId2"/>
          <a:srcRect l="17121" t="7657" r="16922" b="35728"/>
          <a:stretch/>
        </p:blipFill>
        <p:spPr>
          <a:xfrm>
            <a:off x="2080470" y="-35209"/>
            <a:ext cx="6212957" cy="6893209"/>
          </a:xfrm>
          <a:prstGeom prst="rect">
            <a:avLst/>
          </a:prstGeom>
        </p:spPr>
      </p:pic>
    </p:spTree>
    <p:extLst>
      <p:ext uri="{BB962C8B-B14F-4D97-AF65-F5344CB8AC3E}">
        <p14:creationId xmlns:p14="http://schemas.microsoft.com/office/powerpoint/2010/main" val="2735840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F6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076022-6897-6530-F373-4B4F51203156}"/>
              </a:ext>
            </a:extLst>
          </p:cNvPr>
          <p:cNvPicPr>
            <a:picLocks noChangeAspect="1"/>
          </p:cNvPicPr>
          <p:nvPr/>
        </p:nvPicPr>
        <p:blipFill>
          <a:blip r:embed="rId2"/>
          <a:stretch>
            <a:fillRect/>
          </a:stretch>
        </p:blipFill>
        <p:spPr>
          <a:xfrm>
            <a:off x="6421035" y="671052"/>
            <a:ext cx="5129784" cy="5515896"/>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8057B64-35AA-6991-E173-33401CE47DE8}"/>
              </a:ext>
            </a:extLst>
          </p:cNvPr>
          <p:cNvPicPr>
            <a:picLocks noChangeAspect="1"/>
          </p:cNvPicPr>
          <p:nvPr/>
        </p:nvPicPr>
        <p:blipFill>
          <a:blip r:embed="rId3"/>
          <a:stretch>
            <a:fillRect/>
          </a:stretch>
        </p:blipFill>
        <p:spPr>
          <a:xfrm>
            <a:off x="641180" y="908994"/>
            <a:ext cx="5129784" cy="5040012"/>
          </a:xfrm>
          <a:prstGeom prst="rect">
            <a:avLst/>
          </a:prstGeom>
        </p:spPr>
      </p:pic>
    </p:spTree>
    <p:extLst>
      <p:ext uri="{BB962C8B-B14F-4D97-AF65-F5344CB8AC3E}">
        <p14:creationId xmlns:p14="http://schemas.microsoft.com/office/powerpoint/2010/main" val="4112524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29EB36-A1B1-7A46-CD83-444E0093CB8D}"/>
              </a:ext>
            </a:extLst>
          </p:cNvPr>
          <p:cNvPicPr>
            <a:picLocks noChangeAspect="1"/>
          </p:cNvPicPr>
          <p:nvPr/>
        </p:nvPicPr>
        <p:blipFill>
          <a:blip r:embed="rId2"/>
          <a:stretch>
            <a:fillRect/>
          </a:stretch>
        </p:blipFill>
        <p:spPr>
          <a:xfrm>
            <a:off x="2861534" y="283015"/>
            <a:ext cx="6895652" cy="6481913"/>
          </a:xfrm>
          <a:prstGeom prst="rect">
            <a:avLst/>
          </a:prstGeom>
        </p:spPr>
      </p:pic>
      <p:sp>
        <p:nvSpPr>
          <p:cNvPr id="5" name="TextBox 4">
            <a:extLst>
              <a:ext uri="{FF2B5EF4-FFF2-40B4-BE49-F238E27FC236}">
                <a16:creationId xmlns:a16="http://schemas.microsoft.com/office/drawing/2014/main" id="{FFA5EA9D-1591-19D0-C589-AA96999C32D3}"/>
              </a:ext>
            </a:extLst>
          </p:cNvPr>
          <p:cNvSpPr txBox="1"/>
          <p:nvPr/>
        </p:nvSpPr>
        <p:spPr>
          <a:xfrm>
            <a:off x="290456" y="1452283"/>
            <a:ext cx="2291379" cy="646331"/>
          </a:xfrm>
          <a:prstGeom prst="rect">
            <a:avLst/>
          </a:prstGeom>
          <a:noFill/>
        </p:spPr>
        <p:txBody>
          <a:bodyPr wrap="square" rtlCol="0">
            <a:spAutoFit/>
          </a:bodyPr>
          <a:lstStyle/>
          <a:p>
            <a:r>
              <a:rPr lang="en-US" dirty="0">
                <a:solidFill>
                  <a:schemeClr val="bg1"/>
                </a:solidFill>
              </a:rPr>
              <a:t>Le Figaro,</a:t>
            </a:r>
          </a:p>
          <a:p>
            <a:r>
              <a:rPr lang="en-US" dirty="0">
                <a:solidFill>
                  <a:schemeClr val="bg1"/>
                </a:solidFill>
              </a:rPr>
              <a:t>February 27, 1830</a:t>
            </a:r>
          </a:p>
        </p:txBody>
      </p:sp>
    </p:spTree>
    <p:extLst>
      <p:ext uri="{BB962C8B-B14F-4D97-AF65-F5344CB8AC3E}">
        <p14:creationId xmlns:p14="http://schemas.microsoft.com/office/powerpoint/2010/main" val="2995325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462D762-BB8F-0FF1-EEDB-0787CF8C8FF7}"/>
              </a:ext>
            </a:extLst>
          </p:cNvPr>
          <p:cNvPicPr>
            <a:picLocks noChangeAspect="1"/>
          </p:cNvPicPr>
          <p:nvPr/>
        </p:nvPicPr>
        <p:blipFill>
          <a:blip r:embed="rId2"/>
          <a:stretch>
            <a:fillRect/>
          </a:stretch>
        </p:blipFill>
        <p:spPr>
          <a:xfrm>
            <a:off x="2013164" y="0"/>
            <a:ext cx="7960659" cy="6647149"/>
          </a:xfrm>
          <a:prstGeom prst="rect">
            <a:avLst/>
          </a:prstGeom>
        </p:spPr>
      </p:pic>
    </p:spTree>
    <p:extLst>
      <p:ext uri="{BB962C8B-B14F-4D97-AF65-F5344CB8AC3E}">
        <p14:creationId xmlns:p14="http://schemas.microsoft.com/office/powerpoint/2010/main" val="3118788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9394CB3-516A-9679-CB69-7802BE0D32DB}"/>
              </a:ext>
            </a:extLst>
          </p:cNvPr>
          <p:cNvPicPr>
            <a:picLocks noChangeAspect="1"/>
          </p:cNvPicPr>
          <p:nvPr/>
        </p:nvPicPr>
        <p:blipFill>
          <a:blip r:embed="rId2"/>
          <a:stretch>
            <a:fillRect/>
          </a:stretch>
        </p:blipFill>
        <p:spPr>
          <a:xfrm>
            <a:off x="2340528" y="457200"/>
            <a:ext cx="6837028" cy="5943600"/>
          </a:xfrm>
          <a:prstGeom prst="rect">
            <a:avLst/>
          </a:prstGeom>
        </p:spPr>
      </p:pic>
      <p:sp>
        <p:nvSpPr>
          <p:cNvPr id="7" name="TextBox 6">
            <a:extLst>
              <a:ext uri="{FF2B5EF4-FFF2-40B4-BE49-F238E27FC236}">
                <a16:creationId xmlns:a16="http://schemas.microsoft.com/office/drawing/2014/main" id="{C4B3A922-9056-5E27-36B2-65228A7D2EFA}"/>
              </a:ext>
            </a:extLst>
          </p:cNvPr>
          <p:cNvSpPr txBox="1"/>
          <p:nvPr/>
        </p:nvSpPr>
        <p:spPr>
          <a:xfrm>
            <a:off x="735724" y="1891862"/>
            <a:ext cx="1604804" cy="646331"/>
          </a:xfrm>
          <a:prstGeom prst="rect">
            <a:avLst/>
          </a:prstGeom>
          <a:noFill/>
        </p:spPr>
        <p:txBody>
          <a:bodyPr wrap="square" rtlCol="0">
            <a:spAutoFit/>
          </a:bodyPr>
          <a:lstStyle/>
          <a:p>
            <a:r>
              <a:rPr lang="en-US" dirty="0">
                <a:solidFill>
                  <a:schemeClr val="bg1"/>
                </a:solidFill>
              </a:rPr>
              <a:t>London </a:t>
            </a:r>
            <a:r>
              <a:rPr lang="en-US" i="1" dirty="0">
                <a:solidFill>
                  <a:schemeClr val="bg1"/>
                </a:solidFill>
              </a:rPr>
              <a:t>Times </a:t>
            </a:r>
            <a:r>
              <a:rPr lang="en-US" dirty="0">
                <a:solidFill>
                  <a:schemeClr val="bg1"/>
                </a:solidFill>
              </a:rPr>
              <a:t>March 4, 1830 </a:t>
            </a:r>
            <a:endParaRPr lang="en-US" i="1" dirty="0">
              <a:solidFill>
                <a:schemeClr val="bg1"/>
              </a:solidFill>
            </a:endParaRPr>
          </a:p>
        </p:txBody>
      </p:sp>
    </p:spTree>
    <p:extLst>
      <p:ext uri="{BB962C8B-B14F-4D97-AF65-F5344CB8AC3E}">
        <p14:creationId xmlns:p14="http://schemas.microsoft.com/office/powerpoint/2010/main" val="2109318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278B40A-56E7-1636-B0B2-ACDDD2063022}"/>
              </a:ext>
            </a:extLst>
          </p:cNvPr>
          <p:cNvPicPr>
            <a:picLocks noChangeAspect="1"/>
          </p:cNvPicPr>
          <p:nvPr/>
        </p:nvPicPr>
        <p:blipFill>
          <a:blip r:embed="rId2"/>
          <a:stretch>
            <a:fillRect/>
          </a:stretch>
        </p:blipFill>
        <p:spPr>
          <a:xfrm>
            <a:off x="2406870" y="190764"/>
            <a:ext cx="7185204" cy="6346671"/>
          </a:xfrm>
          <a:prstGeom prst="rect">
            <a:avLst/>
          </a:prstGeom>
        </p:spPr>
      </p:pic>
    </p:spTree>
    <p:extLst>
      <p:ext uri="{BB962C8B-B14F-4D97-AF65-F5344CB8AC3E}">
        <p14:creationId xmlns:p14="http://schemas.microsoft.com/office/powerpoint/2010/main" val="3458133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FADC15-F465-D746-AFFC-74905A4892DC}"/>
              </a:ext>
            </a:extLst>
          </p:cNvPr>
          <p:cNvSpPr txBox="1"/>
          <p:nvPr/>
        </p:nvSpPr>
        <p:spPr>
          <a:xfrm>
            <a:off x="863599" y="651933"/>
            <a:ext cx="9999133" cy="4893647"/>
          </a:xfrm>
          <a:prstGeom prst="rect">
            <a:avLst/>
          </a:prstGeom>
          <a:noFill/>
        </p:spPr>
        <p:txBody>
          <a:bodyPr wrap="square">
            <a:spAutoFit/>
          </a:bodyPr>
          <a:lstStyle/>
          <a:p>
            <a:pPr marL="0" marR="0">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“And whereas it hath been reported, that I gave a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licence</a:t>
            </a:r>
            <a:r>
              <a:rPr lang="en-US" sz="2800" dirty="0">
                <a:effectLst/>
                <a:latin typeface="Calibri" panose="020F0502020204030204" pitchFamily="34" charset="0"/>
                <a:ea typeface="Calibri" panose="020F0502020204030204" pitchFamily="34" charset="0"/>
                <a:cs typeface="Times New Roman" panose="02020603050405020304" pitchFamily="18" charset="0"/>
              </a:rPr>
              <a:t> to certain vicars to assist at a club of fiddlers in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Fishamble</a:t>
            </a:r>
            <a:r>
              <a:rPr lang="en-US" sz="2800" dirty="0">
                <a:effectLst/>
                <a:latin typeface="Calibri" panose="020F0502020204030204" pitchFamily="34" charset="0"/>
                <a:ea typeface="Calibri" panose="020F0502020204030204" pitchFamily="34" charset="0"/>
                <a:cs typeface="Times New Roman" panose="02020603050405020304" pitchFamily="18" charset="0"/>
              </a:rPr>
              <a:t> Street, I do hereby declare that I remember no such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licence</a:t>
            </a:r>
            <a:r>
              <a:rPr lang="en-US" sz="2800" dirty="0">
                <a:effectLst/>
                <a:latin typeface="Calibri" panose="020F0502020204030204" pitchFamily="34" charset="0"/>
                <a:ea typeface="Calibri" panose="020F0502020204030204" pitchFamily="34" charset="0"/>
                <a:cs typeface="Times New Roman" panose="02020603050405020304" pitchFamily="18" charset="0"/>
              </a:rPr>
              <a:t> to have been ever signed or sealed by me; and that if ever such pretended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licence</a:t>
            </a:r>
            <a:r>
              <a:rPr lang="en-US" sz="2800" dirty="0">
                <a:effectLst/>
                <a:latin typeface="Calibri" panose="020F0502020204030204" pitchFamily="34" charset="0"/>
                <a:ea typeface="Calibri" panose="020F0502020204030204" pitchFamily="34" charset="0"/>
                <a:cs typeface="Times New Roman" panose="02020603050405020304" pitchFamily="18" charset="0"/>
              </a:rPr>
              <a:t> should be produced, I do hereby annul and vacate the said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licence</a:t>
            </a:r>
            <a:r>
              <a:rPr lang="en-US" sz="2800" dirty="0">
                <a:effectLst/>
                <a:latin typeface="Calibri" panose="020F0502020204030204" pitchFamily="34" charset="0"/>
                <a:ea typeface="Calibri" panose="020F0502020204030204" pitchFamily="34" charset="0"/>
                <a:cs typeface="Times New Roman" panose="02020603050405020304" pitchFamily="18" charset="0"/>
              </a:rPr>
              <a:t>; intreating my said Sub-Dean and Chapter to punish such vicars as shall ever appear there, as songsters, fiddlers, pipers, trumpeters, drummers, drum-majors, or in any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sonal</a:t>
            </a:r>
            <a:r>
              <a:rPr lang="en-US" sz="2800" dirty="0">
                <a:effectLst/>
                <a:latin typeface="Calibri" panose="020F0502020204030204" pitchFamily="34" charset="0"/>
                <a:ea typeface="Calibri" panose="020F0502020204030204" pitchFamily="34" charset="0"/>
                <a:cs typeface="Times New Roman" panose="02020603050405020304" pitchFamily="18" charset="0"/>
              </a:rPr>
              <a:t> quality, according to the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flagitous</a:t>
            </a:r>
            <a:r>
              <a:rPr lang="en-US" sz="2800" dirty="0">
                <a:effectLst/>
                <a:latin typeface="Calibri" panose="020F0502020204030204" pitchFamily="34" charset="0"/>
                <a:ea typeface="Calibri" panose="020F0502020204030204" pitchFamily="34" charset="0"/>
                <a:cs typeface="Times New Roman" panose="02020603050405020304" pitchFamily="18" charset="0"/>
              </a:rPr>
              <a:t> aggravations of their respective disobedience, rebellion, perfidy, and ingratitude.”</a:t>
            </a: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r">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Dean of St. Patrick’s Cathedral, Dublin, 1742</a:t>
            </a:r>
          </a:p>
        </p:txBody>
      </p:sp>
    </p:spTree>
    <p:extLst>
      <p:ext uri="{BB962C8B-B14F-4D97-AF65-F5344CB8AC3E}">
        <p14:creationId xmlns:p14="http://schemas.microsoft.com/office/powerpoint/2010/main" val="2192569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D1FD2A-2BBA-4B7A-80E4-09314FE25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wall, book, person&#10;&#10;Description automatically generated">
            <a:extLst>
              <a:ext uri="{FF2B5EF4-FFF2-40B4-BE49-F238E27FC236}">
                <a16:creationId xmlns:a16="http://schemas.microsoft.com/office/drawing/2014/main" id="{BF7B41DB-7951-C75B-77C8-DA65458A3EF3}"/>
              </a:ext>
            </a:extLst>
          </p:cNvPr>
          <p:cNvPicPr>
            <a:picLocks noChangeAspect="1"/>
          </p:cNvPicPr>
          <p:nvPr/>
        </p:nvPicPr>
        <p:blipFill rotWithShape="1">
          <a:blip r:embed="rId2"/>
          <a:srcRect l="1749" r="5710" b="-2"/>
          <a:stretch/>
        </p:blipFill>
        <p:spPr>
          <a:xfrm>
            <a:off x="321731" y="557189"/>
            <a:ext cx="7086768" cy="5743618"/>
          </a:xfrm>
          <a:prstGeom prst="rect">
            <a:avLst/>
          </a:prstGeom>
        </p:spPr>
      </p:pic>
      <p:pic>
        <p:nvPicPr>
          <p:cNvPr id="7" name="Picture 6" descr="A picture containing text, painting, old&#10;&#10;Description automatically generated">
            <a:extLst>
              <a:ext uri="{FF2B5EF4-FFF2-40B4-BE49-F238E27FC236}">
                <a16:creationId xmlns:a16="http://schemas.microsoft.com/office/drawing/2014/main" id="{7A64081B-17E2-4BC3-6891-8DBC35E255E3}"/>
              </a:ext>
            </a:extLst>
          </p:cNvPr>
          <p:cNvPicPr>
            <a:picLocks noChangeAspect="1"/>
          </p:cNvPicPr>
          <p:nvPr/>
        </p:nvPicPr>
        <p:blipFill rotWithShape="1">
          <a:blip r:embed="rId3"/>
          <a:srcRect t="893"/>
          <a:stretch/>
        </p:blipFill>
        <p:spPr>
          <a:xfrm rot="5400000">
            <a:off x="6863838" y="1294377"/>
            <a:ext cx="5743618" cy="4269242"/>
          </a:xfrm>
          <a:prstGeom prst="rect">
            <a:avLst/>
          </a:prstGeom>
        </p:spPr>
      </p:pic>
    </p:spTree>
    <p:extLst>
      <p:ext uri="{BB962C8B-B14F-4D97-AF65-F5344CB8AC3E}">
        <p14:creationId xmlns:p14="http://schemas.microsoft.com/office/powerpoint/2010/main" val="1591544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alendar&#10;&#10;Description automatically generated">
            <a:extLst>
              <a:ext uri="{FF2B5EF4-FFF2-40B4-BE49-F238E27FC236}">
                <a16:creationId xmlns:a16="http://schemas.microsoft.com/office/drawing/2014/main" id="{A0A01BB1-A9B4-4F83-3E6D-FBBB1800339A}"/>
              </a:ext>
            </a:extLst>
          </p:cNvPr>
          <p:cNvPicPr>
            <a:picLocks noChangeAspect="1"/>
          </p:cNvPicPr>
          <p:nvPr/>
        </p:nvPicPr>
        <p:blipFill>
          <a:blip r:embed="rId2"/>
          <a:stretch>
            <a:fillRect/>
          </a:stretch>
        </p:blipFill>
        <p:spPr>
          <a:xfrm rot="5400000">
            <a:off x="3124200" y="1200150"/>
            <a:ext cx="5943600" cy="4457700"/>
          </a:xfrm>
          <a:prstGeom prst="rect">
            <a:avLst/>
          </a:prstGeom>
        </p:spPr>
      </p:pic>
    </p:spTree>
    <p:extLst>
      <p:ext uri="{BB962C8B-B14F-4D97-AF65-F5344CB8AC3E}">
        <p14:creationId xmlns:p14="http://schemas.microsoft.com/office/powerpoint/2010/main" val="3028704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tatue of a person sitting on a throne in front of a building&#10;&#10;Description automatically generated with medium confidence">
            <a:extLst>
              <a:ext uri="{FF2B5EF4-FFF2-40B4-BE49-F238E27FC236}">
                <a16:creationId xmlns:a16="http://schemas.microsoft.com/office/drawing/2014/main" id="{26D3F657-EC31-3C99-D517-5D8D7E0B25A6}"/>
              </a:ext>
            </a:extLst>
          </p:cNvPr>
          <p:cNvPicPr>
            <a:picLocks noChangeAspect="1"/>
          </p:cNvPicPr>
          <p:nvPr/>
        </p:nvPicPr>
        <p:blipFill>
          <a:blip r:embed="rId3"/>
          <a:stretch>
            <a:fillRect/>
          </a:stretch>
        </p:blipFill>
        <p:spPr>
          <a:xfrm>
            <a:off x="6176433" y="1642777"/>
            <a:ext cx="5372100" cy="3572446"/>
          </a:xfrm>
          <a:prstGeom prst="rect">
            <a:avLst/>
          </a:prstGeom>
        </p:spPr>
      </p:pic>
      <p:sp>
        <p:nvSpPr>
          <p:cNvPr id="29" name="Rectangle 28">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floor, indoor, building, stone&#10;&#10;Description automatically generated">
            <a:extLst>
              <a:ext uri="{FF2B5EF4-FFF2-40B4-BE49-F238E27FC236}">
                <a16:creationId xmlns:a16="http://schemas.microsoft.com/office/drawing/2014/main" id="{2DF090BF-AB94-6739-472B-BEC881DFA53E}"/>
              </a:ext>
            </a:extLst>
          </p:cNvPr>
          <p:cNvPicPr>
            <a:picLocks noChangeAspect="1"/>
          </p:cNvPicPr>
          <p:nvPr/>
        </p:nvPicPr>
        <p:blipFill>
          <a:blip r:embed="rId4"/>
          <a:stretch>
            <a:fillRect/>
          </a:stretch>
        </p:blipFill>
        <p:spPr>
          <a:xfrm>
            <a:off x="643466" y="1414463"/>
            <a:ext cx="5372099" cy="4029074"/>
          </a:xfrm>
          <a:prstGeom prst="rect">
            <a:avLst/>
          </a:prstGeom>
        </p:spPr>
      </p:pic>
      <p:sp>
        <p:nvSpPr>
          <p:cNvPr id="8" name="TextBox 7">
            <a:extLst>
              <a:ext uri="{FF2B5EF4-FFF2-40B4-BE49-F238E27FC236}">
                <a16:creationId xmlns:a16="http://schemas.microsoft.com/office/drawing/2014/main" id="{F1F3A609-5739-63CD-A7B7-D699B208FBFC}"/>
              </a:ext>
            </a:extLst>
          </p:cNvPr>
          <p:cNvSpPr txBox="1"/>
          <p:nvPr/>
        </p:nvSpPr>
        <p:spPr>
          <a:xfrm>
            <a:off x="935914" y="5723068"/>
            <a:ext cx="4679577" cy="369332"/>
          </a:xfrm>
          <a:prstGeom prst="rect">
            <a:avLst/>
          </a:prstGeom>
          <a:noFill/>
        </p:spPr>
        <p:txBody>
          <a:bodyPr wrap="square" rtlCol="0">
            <a:spAutoFit/>
          </a:bodyPr>
          <a:lstStyle/>
          <a:p>
            <a:pPr algn="ctr"/>
            <a:r>
              <a:rPr lang="en-US" dirty="0">
                <a:solidFill>
                  <a:schemeClr val="bg1"/>
                </a:solidFill>
              </a:rPr>
              <a:t>In good company in the Panthéon</a:t>
            </a:r>
          </a:p>
        </p:txBody>
      </p:sp>
      <p:sp>
        <p:nvSpPr>
          <p:cNvPr id="9" name="TextBox 8">
            <a:extLst>
              <a:ext uri="{FF2B5EF4-FFF2-40B4-BE49-F238E27FC236}">
                <a16:creationId xmlns:a16="http://schemas.microsoft.com/office/drawing/2014/main" id="{A3107291-B7B9-4533-6701-99CAEF5CEEAD}"/>
              </a:ext>
            </a:extLst>
          </p:cNvPr>
          <p:cNvSpPr txBox="1"/>
          <p:nvPr/>
        </p:nvSpPr>
        <p:spPr>
          <a:xfrm>
            <a:off x="7433733" y="5588000"/>
            <a:ext cx="3191934" cy="369332"/>
          </a:xfrm>
          <a:prstGeom prst="rect">
            <a:avLst/>
          </a:prstGeom>
          <a:noFill/>
        </p:spPr>
        <p:txBody>
          <a:bodyPr wrap="square" rtlCol="0">
            <a:spAutoFit/>
          </a:bodyPr>
          <a:lstStyle/>
          <a:p>
            <a:r>
              <a:rPr lang="en-US" dirty="0">
                <a:solidFill>
                  <a:schemeClr val="bg1"/>
                </a:solidFill>
              </a:rPr>
              <a:t>Outside the </a:t>
            </a:r>
            <a:r>
              <a:rPr lang="en-US" dirty="0" err="1">
                <a:solidFill>
                  <a:schemeClr val="bg1"/>
                </a:solidFill>
              </a:rPr>
              <a:t>Sarbonne</a:t>
            </a:r>
            <a:endParaRPr lang="en-US" dirty="0">
              <a:solidFill>
                <a:schemeClr val="bg1"/>
              </a:solidFill>
            </a:endParaRPr>
          </a:p>
        </p:txBody>
      </p:sp>
    </p:spTree>
    <p:extLst>
      <p:ext uri="{BB962C8B-B14F-4D97-AF65-F5344CB8AC3E}">
        <p14:creationId xmlns:p14="http://schemas.microsoft.com/office/powerpoint/2010/main" val="3654553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A385A0-E55E-408F-0D1D-097E14E5A665}"/>
              </a:ext>
            </a:extLst>
          </p:cNvPr>
          <p:cNvPicPr>
            <a:picLocks noChangeAspect="1"/>
          </p:cNvPicPr>
          <p:nvPr/>
        </p:nvPicPr>
        <p:blipFill>
          <a:blip r:embed="rId2"/>
          <a:stretch>
            <a:fillRect/>
          </a:stretch>
        </p:blipFill>
        <p:spPr>
          <a:xfrm>
            <a:off x="457200" y="97491"/>
            <a:ext cx="11277600" cy="5920740"/>
          </a:xfrm>
          <a:prstGeom prst="rect">
            <a:avLst/>
          </a:prstGeom>
        </p:spPr>
      </p:pic>
      <p:sp>
        <p:nvSpPr>
          <p:cNvPr id="6" name="TextBox 5">
            <a:extLst>
              <a:ext uri="{FF2B5EF4-FFF2-40B4-BE49-F238E27FC236}">
                <a16:creationId xmlns:a16="http://schemas.microsoft.com/office/drawing/2014/main" id="{5D42B54B-DF6A-2D0D-C6E8-11B5F44A42E2}"/>
              </a:ext>
            </a:extLst>
          </p:cNvPr>
          <p:cNvSpPr txBox="1"/>
          <p:nvPr/>
        </p:nvSpPr>
        <p:spPr>
          <a:xfrm>
            <a:off x="2979868" y="6314739"/>
            <a:ext cx="5249732" cy="369332"/>
          </a:xfrm>
          <a:prstGeom prst="rect">
            <a:avLst/>
          </a:prstGeom>
          <a:noFill/>
        </p:spPr>
        <p:txBody>
          <a:bodyPr wrap="square" rtlCol="0">
            <a:spAutoFit/>
          </a:bodyPr>
          <a:lstStyle/>
          <a:p>
            <a:pPr algn="ctr"/>
            <a:r>
              <a:rPr lang="en-US" dirty="0">
                <a:solidFill>
                  <a:schemeClr val="bg1"/>
                </a:solidFill>
              </a:rPr>
              <a:t>The </a:t>
            </a:r>
            <a:r>
              <a:rPr lang="en-US" dirty="0" err="1">
                <a:solidFill>
                  <a:schemeClr val="bg1"/>
                </a:solidFill>
              </a:rPr>
              <a:t>Besançon</a:t>
            </a:r>
            <a:r>
              <a:rPr lang="en-US" dirty="0">
                <a:solidFill>
                  <a:schemeClr val="bg1"/>
                </a:solidFill>
              </a:rPr>
              <a:t> squabble, 2022-2023</a:t>
            </a:r>
          </a:p>
        </p:txBody>
      </p:sp>
    </p:spTree>
    <p:extLst>
      <p:ext uri="{BB962C8B-B14F-4D97-AF65-F5344CB8AC3E}">
        <p14:creationId xmlns:p14="http://schemas.microsoft.com/office/powerpoint/2010/main" val="2930831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2B701F-9B8C-D635-95DC-36CCA073F213}"/>
              </a:ext>
            </a:extLst>
          </p:cNvPr>
          <p:cNvSpPr txBox="1"/>
          <p:nvPr/>
        </p:nvSpPr>
        <p:spPr>
          <a:xfrm>
            <a:off x="1397876" y="1156139"/>
            <a:ext cx="9038895" cy="5016758"/>
          </a:xfrm>
          <a:prstGeom prst="rect">
            <a:avLst/>
          </a:prstGeom>
          <a:noFill/>
        </p:spPr>
        <p:txBody>
          <a:bodyPr wrap="square">
            <a:spAutoFit/>
          </a:bodyPr>
          <a:lstStyle/>
          <a:p>
            <a:pPr marL="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In a </a:t>
            </a:r>
            <a:r>
              <a:rPr lang="en-US" sz="3200" dirty="0">
                <a:latin typeface="Calibri" panose="020F0502020204030204" pitchFamily="34" charset="0"/>
                <a:ea typeface="Calibri" panose="020F0502020204030204" pitchFamily="34" charset="0"/>
                <a:cs typeface="Times New Roman" panose="02020603050405020304" pitchFamily="18" charset="0"/>
              </a:rPr>
              <a:t>specific</a:t>
            </a:r>
            <a:r>
              <a:rPr lang="en-US" sz="3200" dirty="0">
                <a:effectLst/>
                <a:latin typeface="Calibri" panose="020F0502020204030204" pitchFamily="34" charset="0"/>
                <a:ea typeface="Calibri" panose="020F0502020204030204" pitchFamily="34" charset="0"/>
                <a:cs typeface="Times New Roman" panose="02020603050405020304" pitchFamily="18" charset="0"/>
              </a:rPr>
              <a:t> historical moment, what assumptions and values can we say were prevalent about the nature, purpose, and culture of </a:t>
            </a:r>
          </a:p>
          <a:p>
            <a:pPr marL="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p>
          <a:p>
            <a:pPr marL="182880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ART?</a:t>
            </a:r>
          </a:p>
          <a:p>
            <a:pPr marL="182880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THEATRE?</a:t>
            </a:r>
          </a:p>
          <a:p>
            <a:pPr marL="182880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OPERA AND BALLET?</a:t>
            </a:r>
          </a:p>
          <a:p>
            <a:pPr marL="182880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LITERATURE?</a:t>
            </a:r>
          </a:p>
          <a:p>
            <a:pPr marL="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 and how and why did conflicts break out?   </a:t>
            </a:r>
          </a:p>
        </p:txBody>
      </p:sp>
    </p:spTree>
    <p:extLst>
      <p:ext uri="{BB962C8B-B14F-4D97-AF65-F5344CB8AC3E}">
        <p14:creationId xmlns:p14="http://schemas.microsoft.com/office/powerpoint/2010/main" val="2414953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C583C7-6957-E568-D1D6-22C713B9C9B1}"/>
              </a:ext>
            </a:extLst>
          </p:cNvPr>
          <p:cNvSpPr txBox="1"/>
          <p:nvPr/>
        </p:nvSpPr>
        <p:spPr>
          <a:xfrm>
            <a:off x="2259724" y="582067"/>
            <a:ext cx="7262648" cy="6124754"/>
          </a:xfrm>
          <a:prstGeom prst="rect">
            <a:avLst/>
          </a:prstGeom>
          <a:noFill/>
        </p:spPr>
        <p:txBody>
          <a:bodyPr wrap="square">
            <a:spAutoFit/>
          </a:bodyPr>
          <a:lstStyle/>
          <a:p>
            <a:pPr marL="742950" marR="0" lvl="1" indent="-285750">
              <a:spcBef>
                <a:spcPts val="0"/>
              </a:spcBef>
              <a:spcAft>
                <a:spcPts val="0"/>
              </a:spcAft>
              <a:buFont typeface="Courier New" panose="02070309020205020404" pitchFamily="49" charset="0"/>
              <a:buChar char="o"/>
            </a:pPr>
            <a:r>
              <a:rPr lang="en-US" sz="2800" dirty="0">
                <a:effectLst/>
                <a:latin typeface="Calibri" panose="020F0502020204030204" pitchFamily="34" charset="0"/>
                <a:ea typeface="Calibri" panose="020F0502020204030204" pitchFamily="34" charset="0"/>
                <a:cs typeface="Times New Roman" panose="02020603050405020304" pitchFamily="18" charset="0"/>
              </a:rPr>
              <a:t>What codes of conduct – written or </a:t>
            </a:r>
            <a:r>
              <a:rPr lang="en-US" sz="2800" dirty="0">
                <a:latin typeface="Calibri" panose="020F0502020204030204" pitchFamily="34" charset="0"/>
                <a:ea typeface="Calibri" panose="020F0502020204030204" pitchFamily="34" charset="0"/>
                <a:cs typeface="Times New Roman" panose="02020603050405020304" pitchFamily="18" charset="0"/>
              </a:rPr>
              <a:t>otherwise</a:t>
            </a:r>
            <a:r>
              <a:rPr lang="en-US" sz="2800" dirty="0">
                <a:effectLst/>
                <a:latin typeface="Calibri" panose="020F0502020204030204" pitchFamily="34" charset="0"/>
                <a:ea typeface="Calibri" panose="020F0502020204030204" pitchFamily="34" charset="0"/>
                <a:cs typeface="Times New Roman" panose="02020603050405020304" pitchFamily="18" charset="0"/>
              </a:rPr>
              <a:t> – have guided, constrained, or unleased audiences at key moments in the past?    And what can we say those codes are now?</a:t>
            </a:r>
          </a:p>
          <a:p>
            <a:pPr marL="457200" marR="0">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spcBef>
                <a:spcPts val="0"/>
              </a:spcBef>
              <a:spcAft>
                <a:spcPts val="0"/>
              </a:spcAft>
              <a:buFont typeface="Courier New" panose="02070309020205020404" pitchFamily="49" charset="0"/>
              <a:buChar char="o"/>
            </a:pPr>
            <a:r>
              <a:rPr lang="en-US" sz="2800" dirty="0">
                <a:effectLst/>
                <a:latin typeface="Calibri" panose="020F0502020204030204" pitchFamily="34" charset="0"/>
                <a:ea typeface="Calibri" panose="020F0502020204030204" pitchFamily="34" charset="0"/>
                <a:cs typeface="Times New Roman" panose="02020603050405020304" pitchFamily="18" charset="0"/>
              </a:rPr>
              <a:t>What can we know about the social and economic fabric and climate of cultural centers when these conflicts have broken out? </a:t>
            </a:r>
          </a:p>
          <a:p>
            <a:pPr marL="0" marR="0">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spcBef>
                <a:spcPts val="0"/>
              </a:spcBef>
              <a:spcAft>
                <a:spcPts val="0"/>
              </a:spcAft>
              <a:buFont typeface="Courier New" panose="02070309020205020404" pitchFamily="49" charset="0"/>
              <a:buChar char="o"/>
            </a:pPr>
            <a:r>
              <a:rPr lang="en-US" sz="2800" dirty="0">
                <a:effectLst/>
                <a:latin typeface="Calibri" panose="020F0502020204030204" pitchFamily="34" charset="0"/>
                <a:ea typeface="Calibri" panose="020F0502020204030204" pitchFamily="34" charset="0"/>
                <a:cs typeface="Times New Roman" panose="02020603050405020304" pitchFamily="18" charset="0"/>
              </a:rPr>
              <a:t>Where do we see interesting reactions – friendly or hostile or both – to new ideas rolling in from outside sources?</a:t>
            </a:r>
          </a:p>
        </p:txBody>
      </p:sp>
    </p:spTree>
    <p:extLst>
      <p:ext uri="{BB962C8B-B14F-4D97-AF65-F5344CB8AC3E}">
        <p14:creationId xmlns:p14="http://schemas.microsoft.com/office/powerpoint/2010/main" val="2918731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56DFC08A-3F73-AE97-4D58-65AA092C2053}"/>
              </a:ext>
            </a:extLst>
          </p:cNvPr>
          <p:cNvPicPr>
            <a:picLocks noChangeAspect="1"/>
          </p:cNvPicPr>
          <p:nvPr/>
        </p:nvPicPr>
        <p:blipFill rotWithShape="1">
          <a:blip r:embed="rId3"/>
          <a:srcRect l="2403" r="1487" b="-2"/>
          <a:stretch/>
        </p:blipFill>
        <p:spPr>
          <a:xfrm>
            <a:off x="7325256" y="42114"/>
            <a:ext cx="3809612" cy="6524936"/>
          </a:xfrm>
          <a:prstGeom prst="rect">
            <a:avLst/>
          </a:prstGeom>
        </p:spPr>
      </p:pic>
      <p:pic>
        <p:nvPicPr>
          <p:cNvPr id="14" name="Picture 13">
            <a:extLst>
              <a:ext uri="{FF2B5EF4-FFF2-40B4-BE49-F238E27FC236}">
                <a16:creationId xmlns:a16="http://schemas.microsoft.com/office/drawing/2014/main" id="{2B0122C4-CAD9-3EE5-4D2F-AA0FC556C15D}"/>
              </a:ext>
            </a:extLst>
          </p:cNvPr>
          <p:cNvPicPr>
            <a:picLocks noChangeAspect="1"/>
          </p:cNvPicPr>
          <p:nvPr/>
        </p:nvPicPr>
        <p:blipFill rotWithShape="1">
          <a:blip r:embed="rId4"/>
          <a:srcRect l="9603" r="8132" b="-2"/>
          <a:stretch/>
        </p:blipFill>
        <p:spPr>
          <a:xfrm>
            <a:off x="-387861" y="29460"/>
            <a:ext cx="3797618" cy="6524936"/>
          </a:xfrm>
          <a:prstGeom prst="rect">
            <a:avLst/>
          </a:prstGeom>
        </p:spPr>
      </p:pic>
      <p:pic>
        <p:nvPicPr>
          <p:cNvPr id="13" name="Picture 12" descr="A picture containing text, person, person, posing&#10;&#10;Description automatically generated">
            <a:extLst>
              <a:ext uri="{FF2B5EF4-FFF2-40B4-BE49-F238E27FC236}">
                <a16:creationId xmlns:a16="http://schemas.microsoft.com/office/drawing/2014/main" id="{1BC6379F-2817-CD9D-23DD-47EC1414B722}"/>
              </a:ext>
            </a:extLst>
          </p:cNvPr>
          <p:cNvPicPr>
            <a:picLocks noChangeAspect="1"/>
          </p:cNvPicPr>
          <p:nvPr/>
        </p:nvPicPr>
        <p:blipFill rotWithShape="1">
          <a:blip r:embed="rId5"/>
          <a:srcRect l="29353" r="14103" b="1"/>
          <a:stretch/>
        </p:blipFill>
        <p:spPr>
          <a:xfrm>
            <a:off x="1760690" y="29460"/>
            <a:ext cx="3822808" cy="3160653"/>
          </a:xfrm>
          <a:prstGeom prst="rect">
            <a:avLst/>
          </a:prstGeom>
        </p:spPr>
      </p:pic>
      <p:pic>
        <p:nvPicPr>
          <p:cNvPr id="16" name="Picture 15" descr="A painting of a person holding a staff&#10;&#10;Description automatically generated with low confidence">
            <a:extLst>
              <a:ext uri="{FF2B5EF4-FFF2-40B4-BE49-F238E27FC236}">
                <a16:creationId xmlns:a16="http://schemas.microsoft.com/office/drawing/2014/main" id="{02EFD281-E528-7431-FF02-349ED45D2AE0}"/>
              </a:ext>
            </a:extLst>
          </p:cNvPr>
          <p:cNvPicPr>
            <a:picLocks noChangeAspect="1"/>
          </p:cNvPicPr>
          <p:nvPr/>
        </p:nvPicPr>
        <p:blipFill>
          <a:blip r:embed="rId6"/>
          <a:stretch>
            <a:fillRect/>
          </a:stretch>
        </p:blipFill>
        <p:spPr>
          <a:xfrm>
            <a:off x="4211032" y="1881796"/>
            <a:ext cx="5019030" cy="5640707"/>
          </a:xfrm>
          <a:prstGeom prst="rect">
            <a:avLst/>
          </a:prstGeom>
        </p:spPr>
      </p:pic>
      <p:sp>
        <p:nvSpPr>
          <p:cNvPr id="2" name="TextBox 1">
            <a:extLst>
              <a:ext uri="{FF2B5EF4-FFF2-40B4-BE49-F238E27FC236}">
                <a16:creationId xmlns:a16="http://schemas.microsoft.com/office/drawing/2014/main" id="{23DDBC96-48E5-C87E-5303-382DAE3777F8}"/>
              </a:ext>
            </a:extLst>
          </p:cNvPr>
          <p:cNvSpPr txBox="1"/>
          <p:nvPr/>
        </p:nvSpPr>
        <p:spPr>
          <a:xfrm>
            <a:off x="5583498" y="303604"/>
            <a:ext cx="2278240" cy="830997"/>
          </a:xfrm>
          <a:prstGeom prst="rect">
            <a:avLst/>
          </a:prstGeom>
          <a:noFill/>
        </p:spPr>
        <p:txBody>
          <a:bodyPr wrap="square" rtlCol="0">
            <a:spAutoFit/>
          </a:bodyPr>
          <a:lstStyle/>
          <a:p>
            <a:pPr algn="ctr"/>
            <a:r>
              <a:rPr lang="en-US" sz="2400" dirty="0"/>
              <a:t>Bigger-than-life personalities</a:t>
            </a:r>
          </a:p>
        </p:txBody>
      </p:sp>
      <p:pic>
        <p:nvPicPr>
          <p:cNvPr id="4" name="Picture 3" descr="A person wearing glasses&#10;&#10;Description automatically generated with medium confidence">
            <a:extLst>
              <a:ext uri="{FF2B5EF4-FFF2-40B4-BE49-F238E27FC236}">
                <a16:creationId xmlns:a16="http://schemas.microsoft.com/office/drawing/2014/main" id="{35F314D0-B634-60D4-20E0-D6AA08B41FBE}"/>
              </a:ext>
            </a:extLst>
          </p:cNvPr>
          <p:cNvPicPr>
            <a:picLocks noChangeAspect="1"/>
          </p:cNvPicPr>
          <p:nvPr/>
        </p:nvPicPr>
        <p:blipFill>
          <a:blip r:embed="rId7"/>
          <a:stretch>
            <a:fillRect/>
          </a:stretch>
        </p:blipFill>
        <p:spPr>
          <a:xfrm>
            <a:off x="3173506" y="3443903"/>
            <a:ext cx="2156802" cy="2817048"/>
          </a:xfrm>
          <a:prstGeom prst="rect">
            <a:avLst/>
          </a:prstGeom>
        </p:spPr>
      </p:pic>
      <p:pic>
        <p:nvPicPr>
          <p:cNvPr id="7" name="Picture 6">
            <a:extLst>
              <a:ext uri="{FF2B5EF4-FFF2-40B4-BE49-F238E27FC236}">
                <a16:creationId xmlns:a16="http://schemas.microsoft.com/office/drawing/2014/main" id="{A271824D-ADAA-6B4E-CD70-66FC45ABDA25}"/>
              </a:ext>
            </a:extLst>
          </p:cNvPr>
          <p:cNvPicPr>
            <a:picLocks noChangeAspect="1"/>
          </p:cNvPicPr>
          <p:nvPr/>
        </p:nvPicPr>
        <p:blipFill>
          <a:blip r:embed="rId8"/>
          <a:stretch>
            <a:fillRect/>
          </a:stretch>
        </p:blipFill>
        <p:spPr>
          <a:xfrm>
            <a:off x="8347934" y="3598149"/>
            <a:ext cx="3557642" cy="310804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E0EB96A1-67A2-2070-67A0-5524B6B0C473}"/>
              </a:ext>
            </a:extLst>
          </p:cNvPr>
          <p:cNvPicPr>
            <a:picLocks noChangeAspect="1"/>
          </p:cNvPicPr>
          <p:nvPr/>
        </p:nvPicPr>
        <p:blipFill>
          <a:blip r:embed="rId9"/>
          <a:stretch>
            <a:fillRect/>
          </a:stretch>
        </p:blipFill>
        <p:spPr>
          <a:xfrm>
            <a:off x="10228291" y="0"/>
            <a:ext cx="1963709" cy="2347063"/>
          </a:xfrm>
          <a:prstGeom prst="rect">
            <a:avLst/>
          </a:prstGeom>
        </p:spPr>
      </p:pic>
    </p:spTree>
    <p:extLst>
      <p:ext uri="{BB962C8B-B14F-4D97-AF65-F5344CB8AC3E}">
        <p14:creationId xmlns:p14="http://schemas.microsoft.com/office/powerpoint/2010/main" val="1961985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6E1020-2845-8627-1082-04071F3EEF96}"/>
              </a:ext>
            </a:extLst>
          </p:cNvPr>
          <p:cNvSpPr txBox="1"/>
          <p:nvPr/>
        </p:nvSpPr>
        <p:spPr>
          <a:xfrm>
            <a:off x="1066800" y="1305342"/>
            <a:ext cx="8991600" cy="4893647"/>
          </a:xfrm>
          <a:prstGeom prst="rect">
            <a:avLst/>
          </a:prstGeom>
          <a:noFill/>
        </p:spPr>
        <p:txBody>
          <a:bodyPr wrap="square">
            <a:spAutoFit/>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Big Personalities – talents, egos, earned and un-earned reputations:  what kind of impacts have celebrity, public pronouncements, and gossip had on a blow-up?</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In each case, can we figure out ‘Who Won?’ – either right away, or down the road? Have any “losers” been absolved by History?  Do </a:t>
            </a:r>
            <a:r>
              <a:rPr lang="en-US" sz="2400">
                <a:effectLst/>
                <a:latin typeface="Calibri" panose="020F0502020204030204" pitchFamily="34" charset="0"/>
                <a:ea typeface="Calibri" panose="020F0502020204030204" pitchFamily="34" charset="0"/>
                <a:cs typeface="Times New Roman" panose="02020603050405020304" pitchFamily="18" charset="0"/>
              </a:rPr>
              <a:t>any “victories” </a:t>
            </a:r>
            <a:r>
              <a:rPr lang="en-US" sz="2400" dirty="0">
                <a:effectLst/>
                <a:latin typeface="Calibri" panose="020F0502020204030204" pitchFamily="34" charset="0"/>
                <a:ea typeface="Calibri" panose="020F0502020204030204" pitchFamily="34" charset="0"/>
                <a:cs typeface="Times New Roman" panose="02020603050405020304" pitchFamily="18" charset="0"/>
              </a:rPr>
              <a:t>look diminished now, or even ridiculous?</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When has causing a ruckus been beneficial?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When might it be actually useful, rather than merely destructive?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And -- in our golden age of manipulate hype, how can we know, or guess, the authenticity of discontent about the arts?</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046015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person, group, crowd&#10;&#10;Description automatically generated">
            <a:extLst>
              <a:ext uri="{FF2B5EF4-FFF2-40B4-BE49-F238E27FC236}">
                <a16:creationId xmlns:a16="http://schemas.microsoft.com/office/drawing/2014/main" id="{AC130064-85EC-305B-FBB1-059F59440A0B}"/>
              </a:ext>
            </a:extLst>
          </p:cNvPr>
          <p:cNvPicPr>
            <a:picLocks noChangeAspect="1"/>
          </p:cNvPicPr>
          <p:nvPr/>
        </p:nvPicPr>
        <p:blipFill rotWithShape="1">
          <a:blip r:embed="rId2"/>
          <a:srcRect t="2124" r="-3" b="-3"/>
          <a:stretch/>
        </p:blipFill>
        <p:spPr>
          <a:xfrm>
            <a:off x="5162052" y="3272588"/>
            <a:ext cx="6105382" cy="3585411"/>
          </a:xfrm>
          <a:prstGeom prst="rect">
            <a:avLst/>
          </a:prstGeom>
        </p:spPr>
      </p:pic>
      <p:pic>
        <p:nvPicPr>
          <p:cNvPr id="8" name="Picture 7" descr="A picture containing text, indoor, fabric, cluttered&#10;&#10;Description automatically generated">
            <a:extLst>
              <a:ext uri="{FF2B5EF4-FFF2-40B4-BE49-F238E27FC236}">
                <a16:creationId xmlns:a16="http://schemas.microsoft.com/office/drawing/2014/main" id="{0E6D0A28-A5DA-3F54-736E-5FC8E13CA7C1}"/>
              </a:ext>
            </a:extLst>
          </p:cNvPr>
          <p:cNvPicPr>
            <a:picLocks noChangeAspect="1"/>
          </p:cNvPicPr>
          <p:nvPr/>
        </p:nvPicPr>
        <p:blipFill rotWithShape="1">
          <a:blip r:embed="rId3"/>
          <a:srcRect l="993" r="5565" b="2"/>
          <a:stretch/>
        </p:blipFill>
        <p:spPr>
          <a:xfrm>
            <a:off x="0" y="0"/>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6" name="Picture 5">
            <a:extLst>
              <a:ext uri="{FF2B5EF4-FFF2-40B4-BE49-F238E27FC236}">
                <a16:creationId xmlns:a16="http://schemas.microsoft.com/office/drawing/2014/main" id="{085F76C2-4DEC-E2C5-F80D-E36AA678B804}"/>
              </a:ext>
            </a:extLst>
          </p:cNvPr>
          <p:cNvPicPr>
            <a:picLocks noChangeAspect="1"/>
          </p:cNvPicPr>
          <p:nvPr/>
        </p:nvPicPr>
        <p:blipFill rotWithShape="1">
          <a:blip r:embed="rId4"/>
          <a:srcRect l="2938"/>
          <a:stretch/>
        </p:blipFill>
        <p:spPr>
          <a:xfrm>
            <a:off x="7458302" y="-22547"/>
            <a:ext cx="3809132" cy="3139531"/>
          </a:xfrm>
          <a:prstGeom prst="rect">
            <a:avLst/>
          </a:prstGeom>
        </p:spPr>
      </p:pic>
      <p:sp>
        <p:nvSpPr>
          <p:cNvPr id="15" name="Rectangle 14">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6">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CC1AC3B-914D-4083-FAD0-CBBE37BA7C79}"/>
              </a:ext>
            </a:extLst>
          </p:cNvPr>
          <p:cNvSpPr txBox="1"/>
          <p:nvPr/>
        </p:nvSpPr>
        <p:spPr>
          <a:xfrm>
            <a:off x="704335" y="4522573"/>
            <a:ext cx="3645243" cy="954107"/>
          </a:xfrm>
          <a:prstGeom prst="rect">
            <a:avLst/>
          </a:prstGeom>
          <a:noFill/>
        </p:spPr>
        <p:txBody>
          <a:bodyPr wrap="square" rtlCol="0">
            <a:spAutoFit/>
          </a:bodyPr>
          <a:lstStyle/>
          <a:p>
            <a:pPr algn="ctr"/>
            <a:r>
              <a:rPr lang="en-US" sz="2800" dirty="0">
                <a:solidFill>
                  <a:schemeClr val="bg1"/>
                </a:solidFill>
              </a:rPr>
              <a:t>Political and social powder kegs</a:t>
            </a:r>
          </a:p>
        </p:txBody>
      </p:sp>
    </p:spTree>
    <p:extLst>
      <p:ext uri="{BB962C8B-B14F-4D97-AF65-F5344CB8AC3E}">
        <p14:creationId xmlns:p14="http://schemas.microsoft.com/office/powerpoint/2010/main" val="3366412377"/>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TotalTime>
  <Words>1283</Words>
  <Application>Microsoft Office PowerPoint</Application>
  <PresentationFormat>Widescreen</PresentationFormat>
  <Paragraphs>142</Paragraphs>
  <Slides>43</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Calibri Light</vt:lpstr>
      <vt:lpstr>Courier New</vt:lpstr>
      <vt:lpstr>Georgia</vt:lpstr>
      <vt:lpstr>Times New Roman</vt:lpstr>
      <vt:lpstr>Office Theme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Michelson, Bruce F</dc:creator>
  <cp:lastModifiedBy>OLLI</cp:lastModifiedBy>
  <cp:revision>20</cp:revision>
  <dcterms:created xsi:type="dcterms:W3CDTF">2023-01-10T21:51:45Z</dcterms:created>
  <dcterms:modified xsi:type="dcterms:W3CDTF">2023-01-30T19:46:24Z</dcterms:modified>
</cp:coreProperties>
</file>