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77" r:id="rId2"/>
    <p:sldId id="278" r:id="rId3"/>
    <p:sldId id="279" r:id="rId4"/>
    <p:sldId id="270" r:id="rId5"/>
    <p:sldId id="256" r:id="rId6"/>
    <p:sldId id="257" r:id="rId7"/>
    <p:sldId id="280" r:id="rId8"/>
    <p:sldId id="276" r:id="rId9"/>
    <p:sldId id="263" r:id="rId10"/>
    <p:sldId id="258" r:id="rId11"/>
    <p:sldId id="259" r:id="rId12"/>
    <p:sldId id="262" r:id="rId13"/>
    <p:sldId id="264" r:id="rId14"/>
    <p:sldId id="265" r:id="rId15"/>
    <p:sldId id="266" r:id="rId16"/>
    <p:sldId id="267" r:id="rId17"/>
    <p:sldId id="268" r:id="rId18"/>
    <p:sldId id="269" r:id="rId19"/>
    <p:sldId id="271" r:id="rId20"/>
    <p:sldId id="272" r:id="rId21"/>
    <p:sldId id="281" r:id="rId22"/>
    <p:sldId id="282" r:id="rId23"/>
    <p:sldId id="283" r:id="rId24"/>
    <p:sldId id="284" r:id="rId25"/>
    <p:sldId id="285" r:id="rId26"/>
    <p:sldId id="273" r:id="rId27"/>
    <p:sldId id="274" r:id="rId28"/>
    <p:sldId id="275"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266"/>
    <p:restoredTop sz="89524"/>
  </p:normalViewPr>
  <p:slideViewPr>
    <p:cSldViewPr snapToGrid="0" snapToObjects="1">
      <p:cViewPr varScale="1">
        <p:scale>
          <a:sx n="114" d="100"/>
          <a:sy n="114" d="100"/>
        </p:scale>
        <p:origin x="1672" y="176"/>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8.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9.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0.e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image" Target="../media/image62.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F45B5-746E-6949-BDC2-07DA76E823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8C8111D-3FC1-CA41-8D2B-1F5C3506F4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D87242B-C187-4D40-9EEE-BD0A4246B64B}"/>
              </a:ext>
            </a:extLst>
          </p:cNvPr>
          <p:cNvSpPr>
            <a:spLocks noGrp="1"/>
          </p:cNvSpPr>
          <p:nvPr>
            <p:ph type="dt" sz="half" idx="10"/>
          </p:nvPr>
        </p:nvSpPr>
        <p:spPr/>
        <p:txBody>
          <a:bodyPr/>
          <a:lstStyle/>
          <a:p>
            <a:fld id="{497C7F66-1B51-474B-80E0-FE8AC33A1EA5}" type="datetimeFigureOut">
              <a:rPr lang="en-US" smtClean="0"/>
              <a:t>2/8/22</a:t>
            </a:fld>
            <a:endParaRPr lang="en-US"/>
          </a:p>
        </p:txBody>
      </p:sp>
      <p:sp>
        <p:nvSpPr>
          <p:cNvPr id="5" name="Footer Placeholder 4">
            <a:extLst>
              <a:ext uri="{FF2B5EF4-FFF2-40B4-BE49-F238E27FC236}">
                <a16:creationId xmlns:a16="http://schemas.microsoft.com/office/drawing/2014/main" id="{E0DD4B90-34D8-E548-87BC-54B430C851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A24A3D-BB7A-9E43-BC42-23E5E49909FA}"/>
              </a:ext>
            </a:extLst>
          </p:cNvPr>
          <p:cNvSpPr>
            <a:spLocks noGrp="1"/>
          </p:cNvSpPr>
          <p:nvPr>
            <p:ph type="sldNum" sz="quarter" idx="12"/>
          </p:nvPr>
        </p:nvSpPr>
        <p:spPr/>
        <p:txBody>
          <a:bodyPr/>
          <a:lstStyle/>
          <a:p>
            <a:fld id="{8CCC4C4B-C8FE-864C-A6CF-43EC5DF28ABF}" type="slidenum">
              <a:rPr lang="en-US" smtClean="0"/>
              <a:t>‹#›</a:t>
            </a:fld>
            <a:endParaRPr lang="en-US"/>
          </a:p>
        </p:txBody>
      </p:sp>
    </p:spTree>
    <p:extLst>
      <p:ext uri="{BB962C8B-B14F-4D97-AF65-F5344CB8AC3E}">
        <p14:creationId xmlns:p14="http://schemas.microsoft.com/office/powerpoint/2010/main" val="18498129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ACB3C-CEF5-1D4C-97B5-6D275CCA6B5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D1300C1-BC25-834E-A583-0F551CBCBC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D6C6CD-9865-DD4D-80E3-F4D8231954A7}"/>
              </a:ext>
            </a:extLst>
          </p:cNvPr>
          <p:cNvSpPr>
            <a:spLocks noGrp="1"/>
          </p:cNvSpPr>
          <p:nvPr>
            <p:ph type="dt" sz="half" idx="10"/>
          </p:nvPr>
        </p:nvSpPr>
        <p:spPr/>
        <p:txBody>
          <a:bodyPr/>
          <a:lstStyle/>
          <a:p>
            <a:fld id="{497C7F66-1B51-474B-80E0-FE8AC33A1EA5}" type="datetimeFigureOut">
              <a:rPr lang="en-US" smtClean="0"/>
              <a:t>2/8/22</a:t>
            </a:fld>
            <a:endParaRPr lang="en-US"/>
          </a:p>
        </p:txBody>
      </p:sp>
      <p:sp>
        <p:nvSpPr>
          <p:cNvPr id="5" name="Footer Placeholder 4">
            <a:extLst>
              <a:ext uri="{FF2B5EF4-FFF2-40B4-BE49-F238E27FC236}">
                <a16:creationId xmlns:a16="http://schemas.microsoft.com/office/drawing/2014/main" id="{70BF2ECA-E8BC-EB49-B840-B3AA792818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DE4E57-2F91-254E-B1C3-96E8C03E4925}"/>
              </a:ext>
            </a:extLst>
          </p:cNvPr>
          <p:cNvSpPr>
            <a:spLocks noGrp="1"/>
          </p:cNvSpPr>
          <p:nvPr>
            <p:ph type="sldNum" sz="quarter" idx="12"/>
          </p:nvPr>
        </p:nvSpPr>
        <p:spPr/>
        <p:txBody>
          <a:bodyPr/>
          <a:lstStyle/>
          <a:p>
            <a:fld id="{8CCC4C4B-C8FE-864C-A6CF-43EC5DF28ABF}" type="slidenum">
              <a:rPr lang="en-US" smtClean="0"/>
              <a:t>‹#›</a:t>
            </a:fld>
            <a:endParaRPr lang="en-US"/>
          </a:p>
        </p:txBody>
      </p:sp>
    </p:spTree>
    <p:extLst>
      <p:ext uri="{BB962C8B-B14F-4D97-AF65-F5344CB8AC3E}">
        <p14:creationId xmlns:p14="http://schemas.microsoft.com/office/powerpoint/2010/main" val="35882305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A5BCCC3-69BA-9443-8170-1D4E6757259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1C38964-32C9-514B-8602-5260182F1D1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38A92E-FA17-9C49-A56F-04F8D746F806}"/>
              </a:ext>
            </a:extLst>
          </p:cNvPr>
          <p:cNvSpPr>
            <a:spLocks noGrp="1"/>
          </p:cNvSpPr>
          <p:nvPr>
            <p:ph type="dt" sz="half" idx="10"/>
          </p:nvPr>
        </p:nvSpPr>
        <p:spPr/>
        <p:txBody>
          <a:bodyPr/>
          <a:lstStyle/>
          <a:p>
            <a:fld id="{497C7F66-1B51-474B-80E0-FE8AC33A1EA5}" type="datetimeFigureOut">
              <a:rPr lang="en-US" smtClean="0"/>
              <a:t>2/8/22</a:t>
            </a:fld>
            <a:endParaRPr lang="en-US"/>
          </a:p>
        </p:txBody>
      </p:sp>
      <p:sp>
        <p:nvSpPr>
          <p:cNvPr id="5" name="Footer Placeholder 4">
            <a:extLst>
              <a:ext uri="{FF2B5EF4-FFF2-40B4-BE49-F238E27FC236}">
                <a16:creationId xmlns:a16="http://schemas.microsoft.com/office/drawing/2014/main" id="{F1CFBD3B-F176-194F-AC6F-8BA036E378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3CF434-CC90-E242-9BF4-35DFE16F0611}"/>
              </a:ext>
            </a:extLst>
          </p:cNvPr>
          <p:cNvSpPr>
            <a:spLocks noGrp="1"/>
          </p:cNvSpPr>
          <p:nvPr>
            <p:ph type="sldNum" sz="quarter" idx="12"/>
          </p:nvPr>
        </p:nvSpPr>
        <p:spPr/>
        <p:txBody>
          <a:bodyPr/>
          <a:lstStyle/>
          <a:p>
            <a:fld id="{8CCC4C4B-C8FE-864C-A6CF-43EC5DF28ABF}" type="slidenum">
              <a:rPr lang="en-US" smtClean="0"/>
              <a:t>‹#›</a:t>
            </a:fld>
            <a:endParaRPr lang="en-US"/>
          </a:p>
        </p:txBody>
      </p:sp>
    </p:spTree>
    <p:extLst>
      <p:ext uri="{BB962C8B-B14F-4D97-AF65-F5344CB8AC3E}">
        <p14:creationId xmlns:p14="http://schemas.microsoft.com/office/powerpoint/2010/main" val="41846328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FFBF4-6878-1841-A92B-FC041A7242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3DDF3D-E4B3-C14C-8A95-49C50D3C3E8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C32C9E-0E0F-6D43-87FD-1F471718AACE}"/>
              </a:ext>
            </a:extLst>
          </p:cNvPr>
          <p:cNvSpPr>
            <a:spLocks noGrp="1"/>
          </p:cNvSpPr>
          <p:nvPr>
            <p:ph type="dt" sz="half" idx="10"/>
          </p:nvPr>
        </p:nvSpPr>
        <p:spPr/>
        <p:txBody>
          <a:bodyPr/>
          <a:lstStyle/>
          <a:p>
            <a:fld id="{497C7F66-1B51-474B-80E0-FE8AC33A1EA5}" type="datetimeFigureOut">
              <a:rPr lang="en-US" smtClean="0"/>
              <a:t>2/8/22</a:t>
            </a:fld>
            <a:endParaRPr lang="en-US"/>
          </a:p>
        </p:txBody>
      </p:sp>
      <p:sp>
        <p:nvSpPr>
          <p:cNvPr id="5" name="Footer Placeholder 4">
            <a:extLst>
              <a:ext uri="{FF2B5EF4-FFF2-40B4-BE49-F238E27FC236}">
                <a16:creationId xmlns:a16="http://schemas.microsoft.com/office/drawing/2014/main" id="{E8A97125-EE10-B041-BBB4-63B7675AE3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66EEED-4CE5-3E4B-B4EC-63CEBC9B0DD5}"/>
              </a:ext>
            </a:extLst>
          </p:cNvPr>
          <p:cNvSpPr>
            <a:spLocks noGrp="1"/>
          </p:cNvSpPr>
          <p:nvPr>
            <p:ph type="sldNum" sz="quarter" idx="12"/>
          </p:nvPr>
        </p:nvSpPr>
        <p:spPr/>
        <p:txBody>
          <a:bodyPr/>
          <a:lstStyle/>
          <a:p>
            <a:fld id="{8CCC4C4B-C8FE-864C-A6CF-43EC5DF28ABF}" type="slidenum">
              <a:rPr lang="en-US" smtClean="0"/>
              <a:t>‹#›</a:t>
            </a:fld>
            <a:endParaRPr lang="en-US"/>
          </a:p>
        </p:txBody>
      </p:sp>
    </p:spTree>
    <p:extLst>
      <p:ext uri="{BB962C8B-B14F-4D97-AF65-F5344CB8AC3E}">
        <p14:creationId xmlns:p14="http://schemas.microsoft.com/office/powerpoint/2010/main" val="18387578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3456E-8922-FC44-A5B9-DCF5EBE4CE2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C4E4A82-CDC4-D445-8716-F449CD77EB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4D00F52-C982-074D-80E7-DBEB4864569C}"/>
              </a:ext>
            </a:extLst>
          </p:cNvPr>
          <p:cNvSpPr>
            <a:spLocks noGrp="1"/>
          </p:cNvSpPr>
          <p:nvPr>
            <p:ph type="dt" sz="half" idx="10"/>
          </p:nvPr>
        </p:nvSpPr>
        <p:spPr/>
        <p:txBody>
          <a:bodyPr/>
          <a:lstStyle/>
          <a:p>
            <a:fld id="{497C7F66-1B51-474B-80E0-FE8AC33A1EA5}" type="datetimeFigureOut">
              <a:rPr lang="en-US" smtClean="0"/>
              <a:t>2/8/22</a:t>
            </a:fld>
            <a:endParaRPr lang="en-US"/>
          </a:p>
        </p:txBody>
      </p:sp>
      <p:sp>
        <p:nvSpPr>
          <p:cNvPr id="5" name="Footer Placeholder 4">
            <a:extLst>
              <a:ext uri="{FF2B5EF4-FFF2-40B4-BE49-F238E27FC236}">
                <a16:creationId xmlns:a16="http://schemas.microsoft.com/office/drawing/2014/main" id="{3433B215-AAE5-2D45-AC91-98A8D91D0E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B941D7-5DC6-6245-BB43-CC09BD63E137}"/>
              </a:ext>
            </a:extLst>
          </p:cNvPr>
          <p:cNvSpPr>
            <a:spLocks noGrp="1"/>
          </p:cNvSpPr>
          <p:nvPr>
            <p:ph type="sldNum" sz="quarter" idx="12"/>
          </p:nvPr>
        </p:nvSpPr>
        <p:spPr/>
        <p:txBody>
          <a:bodyPr/>
          <a:lstStyle/>
          <a:p>
            <a:fld id="{8CCC4C4B-C8FE-864C-A6CF-43EC5DF28ABF}" type="slidenum">
              <a:rPr lang="en-US" smtClean="0"/>
              <a:t>‹#›</a:t>
            </a:fld>
            <a:endParaRPr lang="en-US"/>
          </a:p>
        </p:txBody>
      </p:sp>
    </p:spTree>
    <p:extLst>
      <p:ext uri="{BB962C8B-B14F-4D97-AF65-F5344CB8AC3E}">
        <p14:creationId xmlns:p14="http://schemas.microsoft.com/office/powerpoint/2010/main" val="9881362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622B3-8636-D84D-BF91-5A605BCE49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87EC64-26B4-0D44-8277-0445A667356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4D4CA4-2E31-0848-8747-2D38CF49BBB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BDC2E9F-D5D8-A54D-A9F6-43AC18D15E8A}"/>
              </a:ext>
            </a:extLst>
          </p:cNvPr>
          <p:cNvSpPr>
            <a:spLocks noGrp="1"/>
          </p:cNvSpPr>
          <p:nvPr>
            <p:ph type="dt" sz="half" idx="10"/>
          </p:nvPr>
        </p:nvSpPr>
        <p:spPr/>
        <p:txBody>
          <a:bodyPr/>
          <a:lstStyle/>
          <a:p>
            <a:fld id="{497C7F66-1B51-474B-80E0-FE8AC33A1EA5}" type="datetimeFigureOut">
              <a:rPr lang="en-US" smtClean="0"/>
              <a:t>2/8/22</a:t>
            </a:fld>
            <a:endParaRPr lang="en-US"/>
          </a:p>
        </p:txBody>
      </p:sp>
      <p:sp>
        <p:nvSpPr>
          <p:cNvPr id="6" name="Footer Placeholder 5">
            <a:extLst>
              <a:ext uri="{FF2B5EF4-FFF2-40B4-BE49-F238E27FC236}">
                <a16:creationId xmlns:a16="http://schemas.microsoft.com/office/drawing/2014/main" id="{28C06874-BF96-4643-9858-67FD02B39F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A64975-8366-DE42-BED3-BCAC9CB1C50C}"/>
              </a:ext>
            </a:extLst>
          </p:cNvPr>
          <p:cNvSpPr>
            <a:spLocks noGrp="1"/>
          </p:cNvSpPr>
          <p:nvPr>
            <p:ph type="sldNum" sz="quarter" idx="12"/>
          </p:nvPr>
        </p:nvSpPr>
        <p:spPr/>
        <p:txBody>
          <a:bodyPr/>
          <a:lstStyle/>
          <a:p>
            <a:fld id="{8CCC4C4B-C8FE-864C-A6CF-43EC5DF28ABF}" type="slidenum">
              <a:rPr lang="en-US" smtClean="0"/>
              <a:t>‹#›</a:t>
            </a:fld>
            <a:endParaRPr lang="en-US"/>
          </a:p>
        </p:txBody>
      </p:sp>
    </p:spTree>
    <p:extLst>
      <p:ext uri="{BB962C8B-B14F-4D97-AF65-F5344CB8AC3E}">
        <p14:creationId xmlns:p14="http://schemas.microsoft.com/office/powerpoint/2010/main" val="3489510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87C64-5274-8946-BC1E-7BD15CF3AA4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D5E7D4F-46BF-D44E-B4BB-CD2DF2EF9C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2C47EDE-FCDC-FA49-9CA6-3B8EED345C9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12A16FF-F04C-5744-9939-08BC6E03AB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F60C1C6-99E3-8745-A6BF-DE0DDBCFB41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F801775-2D4D-DD48-A7F9-EABB5C7D56DD}"/>
              </a:ext>
            </a:extLst>
          </p:cNvPr>
          <p:cNvSpPr>
            <a:spLocks noGrp="1"/>
          </p:cNvSpPr>
          <p:nvPr>
            <p:ph type="dt" sz="half" idx="10"/>
          </p:nvPr>
        </p:nvSpPr>
        <p:spPr/>
        <p:txBody>
          <a:bodyPr/>
          <a:lstStyle/>
          <a:p>
            <a:fld id="{497C7F66-1B51-474B-80E0-FE8AC33A1EA5}" type="datetimeFigureOut">
              <a:rPr lang="en-US" smtClean="0"/>
              <a:t>2/8/22</a:t>
            </a:fld>
            <a:endParaRPr lang="en-US"/>
          </a:p>
        </p:txBody>
      </p:sp>
      <p:sp>
        <p:nvSpPr>
          <p:cNvPr id="8" name="Footer Placeholder 7">
            <a:extLst>
              <a:ext uri="{FF2B5EF4-FFF2-40B4-BE49-F238E27FC236}">
                <a16:creationId xmlns:a16="http://schemas.microsoft.com/office/drawing/2014/main" id="{5F29CA29-C533-B544-8F59-AFD25445899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C83F95E-D062-3744-8F81-A49C0F763DB3}"/>
              </a:ext>
            </a:extLst>
          </p:cNvPr>
          <p:cNvSpPr>
            <a:spLocks noGrp="1"/>
          </p:cNvSpPr>
          <p:nvPr>
            <p:ph type="sldNum" sz="quarter" idx="12"/>
          </p:nvPr>
        </p:nvSpPr>
        <p:spPr/>
        <p:txBody>
          <a:bodyPr/>
          <a:lstStyle/>
          <a:p>
            <a:fld id="{8CCC4C4B-C8FE-864C-A6CF-43EC5DF28ABF}" type="slidenum">
              <a:rPr lang="en-US" smtClean="0"/>
              <a:t>‹#›</a:t>
            </a:fld>
            <a:endParaRPr lang="en-US"/>
          </a:p>
        </p:txBody>
      </p:sp>
    </p:spTree>
    <p:extLst>
      <p:ext uri="{BB962C8B-B14F-4D97-AF65-F5344CB8AC3E}">
        <p14:creationId xmlns:p14="http://schemas.microsoft.com/office/powerpoint/2010/main" val="41768869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BAE91-82A9-A741-9C16-3CD73CB1EBE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540FC11-17D8-4D40-9380-434E908B7C03}"/>
              </a:ext>
            </a:extLst>
          </p:cNvPr>
          <p:cNvSpPr>
            <a:spLocks noGrp="1"/>
          </p:cNvSpPr>
          <p:nvPr>
            <p:ph type="dt" sz="half" idx="10"/>
          </p:nvPr>
        </p:nvSpPr>
        <p:spPr/>
        <p:txBody>
          <a:bodyPr/>
          <a:lstStyle/>
          <a:p>
            <a:fld id="{497C7F66-1B51-474B-80E0-FE8AC33A1EA5}" type="datetimeFigureOut">
              <a:rPr lang="en-US" smtClean="0"/>
              <a:t>2/8/22</a:t>
            </a:fld>
            <a:endParaRPr lang="en-US"/>
          </a:p>
        </p:txBody>
      </p:sp>
      <p:sp>
        <p:nvSpPr>
          <p:cNvPr id="4" name="Footer Placeholder 3">
            <a:extLst>
              <a:ext uri="{FF2B5EF4-FFF2-40B4-BE49-F238E27FC236}">
                <a16:creationId xmlns:a16="http://schemas.microsoft.com/office/drawing/2014/main" id="{AE012DB6-1A8B-0847-98DA-3D5DEED9B6A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822C31B-BD95-2244-9AF0-F882BF9648CF}"/>
              </a:ext>
            </a:extLst>
          </p:cNvPr>
          <p:cNvSpPr>
            <a:spLocks noGrp="1"/>
          </p:cNvSpPr>
          <p:nvPr>
            <p:ph type="sldNum" sz="quarter" idx="12"/>
          </p:nvPr>
        </p:nvSpPr>
        <p:spPr/>
        <p:txBody>
          <a:bodyPr/>
          <a:lstStyle/>
          <a:p>
            <a:fld id="{8CCC4C4B-C8FE-864C-A6CF-43EC5DF28ABF}" type="slidenum">
              <a:rPr lang="en-US" smtClean="0"/>
              <a:t>‹#›</a:t>
            </a:fld>
            <a:endParaRPr lang="en-US"/>
          </a:p>
        </p:txBody>
      </p:sp>
    </p:spTree>
    <p:extLst>
      <p:ext uri="{BB962C8B-B14F-4D97-AF65-F5344CB8AC3E}">
        <p14:creationId xmlns:p14="http://schemas.microsoft.com/office/powerpoint/2010/main" val="15472902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52F4DE-E309-464E-85A1-5D2776E81ABE}"/>
              </a:ext>
            </a:extLst>
          </p:cNvPr>
          <p:cNvSpPr>
            <a:spLocks noGrp="1"/>
          </p:cNvSpPr>
          <p:nvPr>
            <p:ph type="dt" sz="half" idx="10"/>
          </p:nvPr>
        </p:nvSpPr>
        <p:spPr/>
        <p:txBody>
          <a:bodyPr/>
          <a:lstStyle/>
          <a:p>
            <a:fld id="{497C7F66-1B51-474B-80E0-FE8AC33A1EA5}" type="datetimeFigureOut">
              <a:rPr lang="en-US" smtClean="0"/>
              <a:t>2/8/22</a:t>
            </a:fld>
            <a:endParaRPr lang="en-US"/>
          </a:p>
        </p:txBody>
      </p:sp>
      <p:sp>
        <p:nvSpPr>
          <p:cNvPr id="3" name="Footer Placeholder 2">
            <a:extLst>
              <a:ext uri="{FF2B5EF4-FFF2-40B4-BE49-F238E27FC236}">
                <a16:creationId xmlns:a16="http://schemas.microsoft.com/office/drawing/2014/main" id="{BA38DC4A-054D-0B47-81DB-5B8B3984965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CB941E7-1D21-5C42-B75C-89F2C41137B4}"/>
              </a:ext>
            </a:extLst>
          </p:cNvPr>
          <p:cNvSpPr>
            <a:spLocks noGrp="1"/>
          </p:cNvSpPr>
          <p:nvPr>
            <p:ph type="sldNum" sz="quarter" idx="12"/>
          </p:nvPr>
        </p:nvSpPr>
        <p:spPr/>
        <p:txBody>
          <a:bodyPr/>
          <a:lstStyle/>
          <a:p>
            <a:fld id="{8CCC4C4B-C8FE-864C-A6CF-43EC5DF28ABF}" type="slidenum">
              <a:rPr lang="en-US" smtClean="0"/>
              <a:t>‹#›</a:t>
            </a:fld>
            <a:endParaRPr lang="en-US"/>
          </a:p>
        </p:txBody>
      </p:sp>
    </p:spTree>
    <p:extLst>
      <p:ext uri="{BB962C8B-B14F-4D97-AF65-F5344CB8AC3E}">
        <p14:creationId xmlns:p14="http://schemas.microsoft.com/office/powerpoint/2010/main" val="926685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D6DBF-94EC-564E-A96D-71E8CE3BD3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5FDC18E-8E21-2F45-BA3A-49FB5F2DD8C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D55C9EE-5E1F-B447-B0AF-3123215E09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4E2D34-014B-144A-AE24-F0529523DB32}"/>
              </a:ext>
            </a:extLst>
          </p:cNvPr>
          <p:cNvSpPr>
            <a:spLocks noGrp="1"/>
          </p:cNvSpPr>
          <p:nvPr>
            <p:ph type="dt" sz="half" idx="10"/>
          </p:nvPr>
        </p:nvSpPr>
        <p:spPr/>
        <p:txBody>
          <a:bodyPr/>
          <a:lstStyle/>
          <a:p>
            <a:fld id="{497C7F66-1B51-474B-80E0-FE8AC33A1EA5}" type="datetimeFigureOut">
              <a:rPr lang="en-US" smtClean="0"/>
              <a:t>2/8/22</a:t>
            </a:fld>
            <a:endParaRPr lang="en-US"/>
          </a:p>
        </p:txBody>
      </p:sp>
      <p:sp>
        <p:nvSpPr>
          <p:cNvPr id="6" name="Footer Placeholder 5">
            <a:extLst>
              <a:ext uri="{FF2B5EF4-FFF2-40B4-BE49-F238E27FC236}">
                <a16:creationId xmlns:a16="http://schemas.microsoft.com/office/drawing/2014/main" id="{66669270-7C8B-7449-89F0-F09922FAC3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FFB2FF-586C-A740-B2F8-B851F5352A3D}"/>
              </a:ext>
            </a:extLst>
          </p:cNvPr>
          <p:cNvSpPr>
            <a:spLocks noGrp="1"/>
          </p:cNvSpPr>
          <p:nvPr>
            <p:ph type="sldNum" sz="quarter" idx="12"/>
          </p:nvPr>
        </p:nvSpPr>
        <p:spPr/>
        <p:txBody>
          <a:bodyPr/>
          <a:lstStyle/>
          <a:p>
            <a:fld id="{8CCC4C4B-C8FE-864C-A6CF-43EC5DF28ABF}" type="slidenum">
              <a:rPr lang="en-US" smtClean="0"/>
              <a:t>‹#›</a:t>
            </a:fld>
            <a:endParaRPr lang="en-US"/>
          </a:p>
        </p:txBody>
      </p:sp>
    </p:spTree>
    <p:extLst>
      <p:ext uri="{BB962C8B-B14F-4D97-AF65-F5344CB8AC3E}">
        <p14:creationId xmlns:p14="http://schemas.microsoft.com/office/powerpoint/2010/main" val="42348181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71B1D-3785-5643-874F-93D4E059B31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ECB4263-3907-7049-9CEE-48496295EFE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9DE07C5-AE2A-9A44-B1A0-15901A96E5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5B960D-9CC9-C04D-BBC1-B519518941D8}"/>
              </a:ext>
            </a:extLst>
          </p:cNvPr>
          <p:cNvSpPr>
            <a:spLocks noGrp="1"/>
          </p:cNvSpPr>
          <p:nvPr>
            <p:ph type="dt" sz="half" idx="10"/>
          </p:nvPr>
        </p:nvSpPr>
        <p:spPr/>
        <p:txBody>
          <a:bodyPr/>
          <a:lstStyle/>
          <a:p>
            <a:fld id="{497C7F66-1B51-474B-80E0-FE8AC33A1EA5}" type="datetimeFigureOut">
              <a:rPr lang="en-US" smtClean="0"/>
              <a:t>2/8/22</a:t>
            </a:fld>
            <a:endParaRPr lang="en-US"/>
          </a:p>
        </p:txBody>
      </p:sp>
      <p:sp>
        <p:nvSpPr>
          <p:cNvPr id="6" name="Footer Placeholder 5">
            <a:extLst>
              <a:ext uri="{FF2B5EF4-FFF2-40B4-BE49-F238E27FC236}">
                <a16:creationId xmlns:a16="http://schemas.microsoft.com/office/drawing/2014/main" id="{ADAC1F63-18A3-4744-96A2-D529EE4FB4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9C5714-B956-8549-B4C6-DC7759704482}"/>
              </a:ext>
            </a:extLst>
          </p:cNvPr>
          <p:cNvSpPr>
            <a:spLocks noGrp="1"/>
          </p:cNvSpPr>
          <p:nvPr>
            <p:ph type="sldNum" sz="quarter" idx="12"/>
          </p:nvPr>
        </p:nvSpPr>
        <p:spPr/>
        <p:txBody>
          <a:bodyPr/>
          <a:lstStyle/>
          <a:p>
            <a:fld id="{8CCC4C4B-C8FE-864C-A6CF-43EC5DF28ABF}" type="slidenum">
              <a:rPr lang="en-US" smtClean="0"/>
              <a:t>‹#›</a:t>
            </a:fld>
            <a:endParaRPr lang="en-US"/>
          </a:p>
        </p:txBody>
      </p:sp>
    </p:spTree>
    <p:extLst>
      <p:ext uri="{BB962C8B-B14F-4D97-AF65-F5344CB8AC3E}">
        <p14:creationId xmlns:p14="http://schemas.microsoft.com/office/powerpoint/2010/main" val="6721831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8E974E-CC5C-7547-AEF5-610210B78E0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91D2DA-06EF-7849-B089-C1772B371C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9EC593-354B-5C41-BF01-ADF58BC778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7C7F66-1B51-474B-80E0-FE8AC33A1EA5}" type="datetimeFigureOut">
              <a:rPr lang="en-US" smtClean="0"/>
              <a:t>2/8/22</a:t>
            </a:fld>
            <a:endParaRPr lang="en-US"/>
          </a:p>
        </p:txBody>
      </p:sp>
      <p:sp>
        <p:nvSpPr>
          <p:cNvPr id="5" name="Footer Placeholder 4">
            <a:extLst>
              <a:ext uri="{FF2B5EF4-FFF2-40B4-BE49-F238E27FC236}">
                <a16:creationId xmlns:a16="http://schemas.microsoft.com/office/drawing/2014/main" id="{035D4A02-2917-6043-905C-40BF612905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140BA4F-B736-C545-A076-CEAD0970CB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C4C4B-C8FE-864C-A6CF-43EC5DF28ABF}" type="slidenum">
              <a:rPr lang="en-US" smtClean="0"/>
              <a:t>‹#›</a:t>
            </a:fld>
            <a:endParaRPr lang="en-US"/>
          </a:p>
        </p:txBody>
      </p:sp>
    </p:spTree>
    <p:extLst>
      <p:ext uri="{BB962C8B-B14F-4D97-AF65-F5344CB8AC3E}">
        <p14:creationId xmlns:p14="http://schemas.microsoft.com/office/powerpoint/2010/main" val="11618563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jp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jpeg"/><Relationship Id="rId10" Type="http://schemas.openxmlformats.org/officeDocument/2006/relationships/image" Target="../media/image27.jpeg"/><Relationship Id="rId4" Type="http://schemas.openxmlformats.org/officeDocument/2006/relationships/image" Target="../media/image21.jpg"/><Relationship Id="rId9" Type="http://schemas.openxmlformats.org/officeDocument/2006/relationships/image" Target="../media/image26.png"/></Relationships>
</file>

<file path=ppt/slides/_rels/slide11.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image" Target="../media/image29.jpg"/><Relationship Id="rId7" Type="http://schemas.openxmlformats.org/officeDocument/2006/relationships/image" Target="../media/image33.jpg"/><Relationship Id="rId2" Type="http://schemas.openxmlformats.org/officeDocument/2006/relationships/image" Target="../media/image28.jpg"/><Relationship Id="rId1" Type="http://schemas.openxmlformats.org/officeDocument/2006/relationships/slideLayout" Target="../slideLayouts/slideLayout2.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jpg"/></Relationships>
</file>

<file path=ppt/slides/_rels/slide12.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image" Target="../media/image36.png"/><Relationship Id="rId7" Type="http://schemas.openxmlformats.org/officeDocument/2006/relationships/image" Target="../media/image40.jpg"/><Relationship Id="rId2" Type="http://schemas.openxmlformats.org/officeDocument/2006/relationships/image" Target="../media/image35.jpg"/><Relationship Id="rId1" Type="http://schemas.openxmlformats.org/officeDocument/2006/relationships/slideLayout" Target="../slideLayouts/slideLayout2.xml"/><Relationship Id="rId6" Type="http://schemas.openxmlformats.org/officeDocument/2006/relationships/image" Target="../media/image39.jpg"/><Relationship Id="rId5" Type="http://schemas.openxmlformats.org/officeDocument/2006/relationships/image" Target="../media/image38.jpg"/><Relationship Id="rId10" Type="http://schemas.openxmlformats.org/officeDocument/2006/relationships/image" Target="../media/image43.jpg"/><Relationship Id="rId4" Type="http://schemas.openxmlformats.org/officeDocument/2006/relationships/image" Target="../media/image37.jpg"/><Relationship Id="rId9" Type="http://schemas.openxmlformats.org/officeDocument/2006/relationships/image" Target="../media/image42.jpg"/></Relationships>
</file>

<file path=ppt/slides/_rels/slide13.xml.rels><?xml version="1.0" encoding="UTF-8" standalone="yes"?>
<Relationships xmlns="http://schemas.openxmlformats.org/package/2006/relationships"><Relationship Id="rId3" Type="http://schemas.openxmlformats.org/officeDocument/2006/relationships/package" Target="../embeddings/Microsoft_Word_Document1.docx"/><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44.emf"/></Relationships>
</file>

<file path=ppt/slides/_rels/slide14.xml.rels><?xml version="1.0" encoding="UTF-8" standalone="yes"?>
<Relationships xmlns="http://schemas.openxmlformats.org/package/2006/relationships"><Relationship Id="rId3" Type="http://schemas.openxmlformats.org/officeDocument/2006/relationships/package" Target="../embeddings/Microsoft_Word_Document2.docx"/><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45.emf"/></Relationships>
</file>

<file path=ppt/slides/_rels/slide15.xml.rels><?xml version="1.0" encoding="UTF-8" standalone="yes"?>
<Relationships xmlns="http://schemas.openxmlformats.org/package/2006/relationships"><Relationship Id="rId3" Type="http://schemas.openxmlformats.org/officeDocument/2006/relationships/package" Target="../embeddings/Microsoft_Word_Document3.docx"/><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46.emf"/></Relationships>
</file>

<file path=ppt/slides/_rels/slide16.xml.rels><?xml version="1.0" encoding="UTF-8" standalone="yes"?>
<Relationships xmlns="http://schemas.openxmlformats.org/package/2006/relationships"><Relationship Id="rId3" Type="http://schemas.openxmlformats.org/officeDocument/2006/relationships/package" Target="../embeddings/Microsoft_Word_Document4.docx"/><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47.emf"/></Relationships>
</file>

<file path=ppt/slides/_rels/slide17.xml.rels><?xml version="1.0" encoding="UTF-8" standalone="yes"?>
<Relationships xmlns="http://schemas.openxmlformats.org/package/2006/relationships"><Relationship Id="rId3" Type="http://schemas.openxmlformats.org/officeDocument/2006/relationships/package" Target="../embeddings/Microsoft_Word_Document5.docx"/><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image" Target="../media/image48.emf"/></Relationships>
</file>

<file path=ppt/slides/_rels/slide18.xml.rels><?xml version="1.0" encoding="UTF-8" standalone="yes"?>
<Relationships xmlns="http://schemas.openxmlformats.org/package/2006/relationships"><Relationship Id="rId3" Type="http://schemas.openxmlformats.org/officeDocument/2006/relationships/package" Target="../embeddings/Microsoft_Word_Document6.docx"/><Relationship Id="rId2" Type="http://schemas.openxmlformats.org/officeDocument/2006/relationships/slideLayout" Target="../slideLayouts/slideLayout2.xml"/><Relationship Id="rId1" Type="http://schemas.openxmlformats.org/officeDocument/2006/relationships/vmlDrawing" Target="../drawings/vmlDrawing7.vml"/><Relationship Id="rId4" Type="http://schemas.openxmlformats.org/officeDocument/2006/relationships/image" Target="../media/image49.emf"/></Relationships>
</file>

<file path=ppt/slides/_rels/slide19.xml.rels><?xml version="1.0" encoding="UTF-8" standalone="yes"?>
<Relationships xmlns="http://schemas.openxmlformats.org/package/2006/relationships"><Relationship Id="rId3" Type="http://schemas.openxmlformats.org/officeDocument/2006/relationships/package" Target="../embeddings/Microsoft_Word_Document7.docx"/><Relationship Id="rId2" Type="http://schemas.openxmlformats.org/officeDocument/2006/relationships/slideLayout" Target="../slideLayouts/slideLayout2.xml"/><Relationship Id="rId1" Type="http://schemas.openxmlformats.org/officeDocument/2006/relationships/vmlDrawing" Target="../drawings/vmlDrawing8.vml"/><Relationship Id="rId5" Type="http://schemas.openxmlformats.org/officeDocument/2006/relationships/image" Target="../media/image51.png"/><Relationship Id="rId4" Type="http://schemas.openxmlformats.org/officeDocument/2006/relationships/image" Target="../media/image50.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package" Target="../embeddings/Microsoft_Word_Document8.docx"/><Relationship Id="rId7" Type="http://schemas.openxmlformats.org/officeDocument/2006/relationships/image" Target="../media/image64.jpeg"/><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63.emf"/><Relationship Id="rId5" Type="http://schemas.openxmlformats.org/officeDocument/2006/relationships/package" Target="../embeddings/Microsoft_Word_Document9.docx"/><Relationship Id="rId4" Type="http://schemas.openxmlformats.org/officeDocument/2006/relationships/image" Target="../media/image62.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emf"/></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jpg"/><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s://www.ispot.tv/ad/O6KI/neuriva-actual-neuroscientist-featuring-mayim-bialik"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12.jpg"/><Relationship Id="rId7" Type="http://schemas.openxmlformats.org/officeDocument/2006/relationships/image" Target="../media/image16.jp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3428E09-2E77-244D-AD53-33E39B8730C0}"/>
              </a:ext>
            </a:extLst>
          </p:cNvPr>
          <p:cNvSpPr txBox="1"/>
          <p:nvPr/>
        </p:nvSpPr>
        <p:spPr>
          <a:xfrm>
            <a:off x="1248937" y="1204332"/>
            <a:ext cx="10013795" cy="4801314"/>
          </a:xfrm>
          <a:prstGeom prst="rect">
            <a:avLst/>
          </a:prstGeom>
          <a:noFill/>
        </p:spPr>
        <p:txBody>
          <a:bodyPr wrap="square" rtlCol="0">
            <a:spAutoFit/>
          </a:bodyPr>
          <a:lstStyle/>
          <a:p>
            <a:pPr algn="ctr"/>
            <a:r>
              <a:rPr lang="en-US" sz="2400" b="1" dirty="0"/>
              <a:t>WEEK ONE</a:t>
            </a:r>
            <a:endParaRPr lang="en-US" sz="2400" dirty="0"/>
          </a:p>
          <a:p>
            <a:pPr algn="ctr"/>
            <a:r>
              <a:rPr lang="en-US" sz="2400" dirty="0"/>
              <a:t>Part one: Hors d’oeuvres and keywords.</a:t>
            </a:r>
          </a:p>
          <a:p>
            <a:pPr algn="ctr"/>
            <a:r>
              <a:rPr lang="en-US" sz="2400" dirty="0"/>
              <a:t>Part two: Influential ideas about consciousness and the mind, c.1800-1870</a:t>
            </a:r>
          </a:p>
          <a:p>
            <a:pPr algn="ctr"/>
            <a:r>
              <a:rPr lang="en-US" sz="2400" dirty="0"/>
              <a:t> </a:t>
            </a:r>
          </a:p>
          <a:p>
            <a:pPr algn="ctr"/>
            <a:r>
              <a:rPr lang="en-US" sz="2400" b="1" dirty="0"/>
              <a:t>WEEK TWO</a:t>
            </a:r>
            <a:r>
              <a:rPr lang="en-US" sz="2400" dirty="0"/>
              <a:t>:</a:t>
            </a:r>
          </a:p>
          <a:p>
            <a:pPr algn="ctr"/>
            <a:r>
              <a:rPr lang="en-US" sz="2400" dirty="0"/>
              <a:t>Part one: William James (1842-1910) and the birth of modern psychology.</a:t>
            </a:r>
          </a:p>
          <a:p>
            <a:pPr algn="ctr"/>
            <a:r>
              <a:rPr lang="en-US" sz="2400" dirty="0"/>
              <a:t>Part two: William’s younger brother Henry and experiments in Psychological Realism.</a:t>
            </a:r>
          </a:p>
          <a:p>
            <a:pPr algn="ctr"/>
            <a:r>
              <a:rPr lang="en-US" sz="2400" dirty="0"/>
              <a:t> </a:t>
            </a:r>
          </a:p>
          <a:p>
            <a:pPr algn="ctr"/>
            <a:r>
              <a:rPr lang="en-US" sz="2400" b="1" dirty="0"/>
              <a:t>WEEK THREE:</a:t>
            </a:r>
            <a:endParaRPr lang="en-US" sz="2400" dirty="0"/>
          </a:p>
          <a:p>
            <a:pPr algn="ctr"/>
            <a:r>
              <a:rPr lang="en-US" sz="2400" dirty="0"/>
              <a:t>Gilded Age Mind-science; Quackery; Resistance from American Women; Minority Perspectives.</a:t>
            </a:r>
          </a:p>
          <a:p>
            <a:pPr algn="ctr"/>
            <a:endParaRPr lang="en-US" dirty="0"/>
          </a:p>
        </p:txBody>
      </p:sp>
    </p:spTree>
    <p:extLst>
      <p:ext uri="{BB962C8B-B14F-4D97-AF65-F5344CB8AC3E}">
        <p14:creationId xmlns:p14="http://schemas.microsoft.com/office/powerpoint/2010/main" val="22444252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B9FF99BD-075F-4761-A995-6FC574BD25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A7B21A54-9BA3-4EA9-B460-5A829ADD9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6FA8F714-B9D8-488A-8CCA-E9948FF91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Text&#10;&#10;Description automatically generated">
            <a:extLst>
              <a:ext uri="{FF2B5EF4-FFF2-40B4-BE49-F238E27FC236}">
                <a16:creationId xmlns:a16="http://schemas.microsoft.com/office/drawing/2014/main" id="{55BB8ADC-70A6-954C-8081-B9822577F729}"/>
              </a:ext>
            </a:extLst>
          </p:cNvPr>
          <p:cNvPicPr>
            <a:picLocks noChangeAspect="1"/>
          </p:cNvPicPr>
          <p:nvPr/>
        </p:nvPicPr>
        <p:blipFill>
          <a:blip r:embed="rId2"/>
          <a:stretch>
            <a:fillRect/>
          </a:stretch>
        </p:blipFill>
        <p:spPr>
          <a:xfrm>
            <a:off x="1119188" y="1160463"/>
            <a:ext cx="2879725" cy="4529138"/>
          </a:xfrm>
          <a:prstGeom prst="rect">
            <a:avLst/>
          </a:prstGeom>
        </p:spPr>
      </p:pic>
      <p:pic>
        <p:nvPicPr>
          <p:cNvPr id="5" name="Picture 4" descr="A picture containing diagram&#10;&#10;Description automatically generated">
            <a:extLst>
              <a:ext uri="{FF2B5EF4-FFF2-40B4-BE49-F238E27FC236}">
                <a16:creationId xmlns:a16="http://schemas.microsoft.com/office/drawing/2014/main" id="{1F9E2889-BEC0-B545-9858-43A5D958D55B}"/>
              </a:ext>
            </a:extLst>
          </p:cNvPr>
          <p:cNvPicPr>
            <a:picLocks noChangeAspect="1"/>
          </p:cNvPicPr>
          <p:nvPr/>
        </p:nvPicPr>
        <p:blipFill>
          <a:blip r:embed="rId3"/>
          <a:stretch>
            <a:fillRect/>
          </a:stretch>
        </p:blipFill>
        <p:spPr>
          <a:xfrm>
            <a:off x="4067175" y="1160463"/>
            <a:ext cx="1422400" cy="2212975"/>
          </a:xfrm>
          <a:prstGeom prst="rect">
            <a:avLst/>
          </a:prstGeom>
        </p:spPr>
      </p:pic>
      <p:pic>
        <p:nvPicPr>
          <p:cNvPr id="16" name="Picture 15" descr="Text, calendar, whiteboard&#10;&#10;Description automatically generated">
            <a:extLst>
              <a:ext uri="{FF2B5EF4-FFF2-40B4-BE49-F238E27FC236}">
                <a16:creationId xmlns:a16="http://schemas.microsoft.com/office/drawing/2014/main" id="{2981C449-771E-FE46-A208-5C29BC7E8AEB}"/>
              </a:ext>
            </a:extLst>
          </p:cNvPr>
          <p:cNvPicPr>
            <a:picLocks noChangeAspect="1"/>
          </p:cNvPicPr>
          <p:nvPr/>
        </p:nvPicPr>
        <p:blipFill>
          <a:blip r:embed="rId4"/>
          <a:stretch>
            <a:fillRect/>
          </a:stretch>
        </p:blipFill>
        <p:spPr>
          <a:xfrm>
            <a:off x="4067175" y="3443288"/>
            <a:ext cx="1422400" cy="2247900"/>
          </a:xfrm>
          <a:prstGeom prst="rect">
            <a:avLst/>
          </a:prstGeom>
        </p:spPr>
      </p:pic>
      <p:pic>
        <p:nvPicPr>
          <p:cNvPr id="13" name="Picture 12" descr="A picture containing text, book, newspaper&#10;&#10;Description automatically generated">
            <a:extLst>
              <a:ext uri="{FF2B5EF4-FFF2-40B4-BE49-F238E27FC236}">
                <a16:creationId xmlns:a16="http://schemas.microsoft.com/office/drawing/2014/main" id="{5FB67CEA-3180-8B42-939D-88DCF67FBE20}"/>
              </a:ext>
            </a:extLst>
          </p:cNvPr>
          <p:cNvPicPr>
            <a:picLocks noChangeAspect="1"/>
          </p:cNvPicPr>
          <p:nvPr/>
        </p:nvPicPr>
        <p:blipFill>
          <a:blip r:embed="rId5"/>
          <a:stretch>
            <a:fillRect/>
          </a:stretch>
        </p:blipFill>
        <p:spPr>
          <a:xfrm>
            <a:off x="5557838" y="1160463"/>
            <a:ext cx="1978025" cy="1443038"/>
          </a:xfrm>
          <a:prstGeom prst="rect">
            <a:avLst/>
          </a:prstGeom>
        </p:spPr>
      </p:pic>
      <p:pic>
        <p:nvPicPr>
          <p:cNvPr id="23" name="Picture 22">
            <a:extLst>
              <a:ext uri="{FF2B5EF4-FFF2-40B4-BE49-F238E27FC236}">
                <a16:creationId xmlns:a16="http://schemas.microsoft.com/office/drawing/2014/main" id="{C33D8440-B2D2-BE4B-B0CC-55078C5BE3DD}"/>
              </a:ext>
            </a:extLst>
          </p:cNvPr>
          <p:cNvPicPr>
            <a:picLocks noChangeAspect="1"/>
          </p:cNvPicPr>
          <p:nvPr/>
        </p:nvPicPr>
        <p:blipFill>
          <a:blip r:embed="rId6"/>
          <a:stretch>
            <a:fillRect/>
          </a:stretch>
        </p:blipFill>
        <p:spPr>
          <a:xfrm>
            <a:off x="5557838" y="2671763"/>
            <a:ext cx="1978025" cy="3017838"/>
          </a:xfrm>
          <a:prstGeom prst="rect">
            <a:avLst/>
          </a:prstGeom>
        </p:spPr>
      </p:pic>
      <p:pic>
        <p:nvPicPr>
          <p:cNvPr id="19" name="Picture 18">
            <a:extLst>
              <a:ext uri="{FF2B5EF4-FFF2-40B4-BE49-F238E27FC236}">
                <a16:creationId xmlns:a16="http://schemas.microsoft.com/office/drawing/2014/main" id="{DF06B7C8-B33B-C44F-866A-45BA1E9F3A7F}"/>
              </a:ext>
            </a:extLst>
          </p:cNvPr>
          <p:cNvPicPr>
            <a:picLocks noChangeAspect="1"/>
          </p:cNvPicPr>
          <p:nvPr/>
        </p:nvPicPr>
        <p:blipFill>
          <a:blip r:embed="rId7"/>
          <a:stretch>
            <a:fillRect/>
          </a:stretch>
        </p:blipFill>
        <p:spPr>
          <a:xfrm>
            <a:off x="7602538" y="1160463"/>
            <a:ext cx="1450975" cy="2235200"/>
          </a:xfrm>
          <a:prstGeom prst="rect">
            <a:avLst/>
          </a:prstGeom>
        </p:spPr>
      </p:pic>
      <p:pic>
        <p:nvPicPr>
          <p:cNvPr id="21" name="Picture 20">
            <a:extLst>
              <a:ext uri="{FF2B5EF4-FFF2-40B4-BE49-F238E27FC236}">
                <a16:creationId xmlns:a16="http://schemas.microsoft.com/office/drawing/2014/main" id="{994BD8D2-C507-6B45-BF66-8D05431BA73C}"/>
              </a:ext>
            </a:extLst>
          </p:cNvPr>
          <p:cNvPicPr>
            <a:picLocks noChangeAspect="1"/>
          </p:cNvPicPr>
          <p:nvPr/>
        </p:nvPicPr>
        <p:blipFill>
          <a:blip r:embed="rId8"/>
          <a:stretch>
            <a:fillRect/>
          </a:stretch>
        </p:blipFill>
        <p:spPr>
          <a:xfrm>
            <a:off x="7602538" y="3465513"/>
            <a:ext cx="1450975" cy="2225675"/>
          </a:xfrm>
          <a:prstGeom prst="rect">
            <a:avLst/>
          </a:prstGeom>
        </p:spPr>
      </p:pic>
      <p:pic>
        <p:nvPicPr>
          <p:cNvPr id="17" name="Picture 16">
            <a:extLst>
              <a:ext uri="{FF2B5EF4-FFF2-40B4-BE49-F238E27FC236}">
                <a16:creationId xmlns:a16="http://schemas.microsoft.com/office/drawing/2014/main" id="{54829CD0-7576-6045-9234-2F2A7F0E3AF1}"/>
              </a:ext>
            </a:extLst>
          </p:cNvPr>
          <p:cNvPicPr>
            <a:picLocks noChangeAspect="1"/>
          </p:cNvPicPr>
          <p:nvPr/>
        </p:nvPicPr>
        <p:blipFill>
          <a:blip r:embed="rId9"/>
          <a:stretch>
            <a:fillRect/>
          </a:stretch>
        </p:blipFill>
        <p:spPr>
          <a:xfrm>
            <a:off x="9121775" y="1160463"/>
            <a:ext cx="1949450" cy="3032125"/>
          </a:xfrm>
          <a:prstGeom prst="rect">
            <a:avLst/>
          </a:prstGeom>
        </p:spPr>
      </p:pic>
      <p:pic>
        <p:nvPicPr>
          <p:cNvPr id="7" name="Picture 6" descr="A page of a book&#10;&#10;Description automatically generated with medium confidence">
            <a:extLst>
              <a:ext uri="{FF2B5EF4-FFF2-40B4-BE49-F238E27FC236}">
                <a16:creationId xmlns:a16="http://schemas.microsoft.com/office/drawing/2014/main" id="{F64408FE-B97D-404D-BC65-69FD5191A17A}"/>
              </a:ext>
            </a:extLst>
          </p:cNvPr>
          <p:cNvPicPr>
            <a:picLocks noChangeAspect="1"/>
          </p:cNvPicPr>
          <p:nvPr/>
        </p:nvPicPr>
        <p:blipFill>
          <a:blip r:embed="rId10"/>
          <a:stretch>
            <a:fillRect/>
          </a:stretch>
        </p:blipFill>
        <p:spPr>
          <a:xfrm>
            <a:off x="9121775" y="4260850"/>
            <a:ext cx="1949450" cy="1430338"/>
          </a:xfrm>
          <a:prstGeom prst="rect">
            <a:avLst/>
          </a:prstGeom>
        </p:spPr>
      </p:pic>
    </p:spTree>
    <p:extLst>
      <p:ext uri="{BB962C8B-B14F-4D97-AF65-F5344CB8AC3E}">
        <p14:creationId xmlns:p14="http://schemas.microsoft.com/office/powerpoint/2010/main" val="33920696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Diagram&#10;&#10;Description automatically generated">
            <a:extLst>
              <a:ext uri="{FF2B5EF4-FFF2-40B4-BE49-F238E27FC236}">
                <a16:creationId xmlns:a16="http://schemas.microsoft.com/office/drawing/2014/main" id="{99564B46-6B83-1340-AF02-9C62A4876A03}"/>
              </a:ext>
            </a:extLst>
          </p:cNvPr>
          <p:cNvPicPr>
            <a:picLocks noChangeAspect="1"/>
          </p:cNvPicPr>
          <p:nvPr/>
        </p:nvPicPr>
        <p:blipFill>
          <a:blip r:embed="rId2"/>
          <a:stretch>
            <a:fillRect/>
          </a:stretch>
        </p:blipFill>
        <p:spPr>
          <a:xfrm>
            <a:off x="684213" y="457200"/>
            <a:ext cx="2062163" cy="2695575"/>
          </a:xfrm>
          <a:prstGeom prst="rect">
            <a:avLst/>
          </a:prstGeom>
        </p:spPr>
      </p:pic>
      <p:pic>
        <p:nvPicPr>
          <p:cNvPr id="9" name="Picture 8" descr="A picture containing text, book&#10;&#10;Description automatically generated">
            <a:extLst>
              <a:ext uri="{FF2B5EF4-FFF2-40B4-BE49-F238E27FC236}">
                <a16:creationId xmlns:a16="http://schemas.microsoft.com/office/drawing/2014/main" id="{1968A6B8-D737-9E4E-A8E4-B91AE0F383EB}"/>
              </a:ext>
            </a:extLst>
          </p:cNvPr>
          <p:cNvPicPr>
            <a:picLocks noChangeAspect="1"/>
          </p:cNvPicPr>
          <p:nvPr/>
        </p:nvPicPr>
        <p:blipFill>
          <a:blip r:embed="rId3"/>
          <a:stretch>
            <a:fillRect/>
          </a:stretch>
        </p:blipFill>
        <p:spPr>
          <a:xfrm>
            <a:off x="684213" y="3227388"/>
            <a:ext cx="2062163" cy="3173413"/>
          </a:xfrm>
          <a:prstGeom prst="rect">
            <a:avLst/>
          </a:prstGeom>
        </p:spPr>
      </p:pic>
      <p:pic>
        <p:nvPicPr>
          <p:cNvPr id="13" name="Picture 12" descr="Text&#10;&#10;Description automatically generated">
            <a:extLst>
              <a:ext uri="{FF2B5EF4-FFF2-40B4-BE49-F238E27FC236}">
                <a16:creationId xmlns:a16="http://schemas.microsoft.com/office/drawing/2014/main" id="{9D608808-39CD-2049-ACB8-FECE068D7661}"/>
              </a:ext>
            </a:extLst>
          </p:cNvPr>
          <p:cNvPicPr>
            <a:picLocks noChangeAspect="1"/>
          </p:cNvPicPr>
          <p:nvPr/>
        </p:nvPicPr>
        <p:blipFill>
          <a:blip r:embed="rId4"/>
          <a:stretch>
            <a:fillRect/>
          </a:stretch>
        </p:blipFill>
        <p:spPr>
          <a:xfrm>
            <a:off x="2819400" y="457200"/>
            <a:ext cx="3813175" cy="5943600"/>
          </a:xfrm>
          <a:prstGeom prst="rect">
            <a:avLst/>
          </a:prstGeom>
        </p:spPr>
      </p:pic>
      <p:pic>
        <p:nvPicPr>
          <p:cNvPr id="15" name="Picture 14" descr="A picture containing graphical user interface&#10;&#10;Description automatically generated">
            <a:extLst>
              <a:ext uri="{FF2B5EF4-FFF2-40B4-BE49-F238E27FC236}">
                <a16:creationId xmlns:a16="http://schemas.microsoft.com/office/drawing/2014/main" id="{EC7FDC87-27E4-8D40-BA88-6314CB0C23EA}"/>
              </a:ext>
            </a:extLst>
          </p:cNvPr>
          <p:cNvPicPr>
            <a:picLocks noChangeAspect="1"/>
          </p:cNvPicPr>
          <p:nvPr/>
        </p:nvPicPr>
        <p:blipFill>
          <a:blip r:embed="rId5"/>
          <a:stretch>
            <a:fillRect/>
          </a:stretch>
        </p:blipFill>
        <p:spPr>
          <a:xfrm>
            <a:off x="6707188" y="457200"/>
            <a:ext cx="1876425" cy="2933700"/>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7DBA45EF-0756-6D41-8BA3-38F8BAB6414E}"/>
              </a:ext>
            </a:extLst>
          </p:cNvPr>
          <p:cNvPicPr>
            <a:picLocks noChangeAspect="1"/>
          </p:cNvPicPr>
          <p:nvPr/>
        </p:nvPicPr>
        <p:blipFill>
          <a:blip r:embed="rId6"/>
          <a:stretch>
            <a:fillRect/>
          </a:stretch>
        </p:blipFill>
        <p:spPr>
          <a:xfrm>
            <a:off x="6707188" y="3465513"/>
            <a:ext cx="1876425" cy="2935288"/>
          </a:xfrm>
          <a:prstGeom prst="rect">
            <a:avLst/>
          </a:prstGeom>
        </p:spPr>
      </p:pic>
      <p:pic>
        <p:nvPicPr>
          <p:cNvPr id="5" name="Picture 4" descr="Diagram&#10;&#10;Description automatically generated">
            <a:extLst>
              <a:ext uri="{FF2B5EF4-FFF2-40B4-BE49-F238E27FC236}">
                <a16:creationId xmlns:a16="http://schemas.microsoft.com/office/drawing/2014/main" id="{7E4EB879-D55C-EE4D-9610-E7F853958603}"/>
              </a:ext>
            </a:extLst>
          </p:cNvPr>
          <p:cNvPicPr>
            <a:picLocks noChangeAspect="1"/>
          </p:cNvPicPr>
          <p:nvPr/>
        </p:nvPicPr>
        <p:blipFill>
          <a:blip r:embed="rId7"/>
          <a:stretch>
            <a:fillRect/>
          </a:stretch>
        </p:blipFill>
        <p:spPr>
          <a:xfrm>
            <a:off x="8656638" y="457200"/>
            <a:ext cx="2851150" cy="3608388"/>
          </a:xfrm>
          <a:prstGeom prst="rect">
            <a:avLst/>
          </a:prstGeom>
        </p:spPr>
      </p:pic>
      <p:pic>
        <p:nvPicPr>
          <p:cNvPr id="11" name="Picture 10" descr="A picture containing text, businesscard&#10;&#10;Description automatically generated">
            <a:extLst>
              <a:ext uri="{FF2B5EF4-FFF2-40B4-BE49-F238E27FC236}">
                <a16:creationId xmlns:a16="http://schemas.microsoft.com/office/drawing/2014/main" id="{FF18D2AA-DBE4-D149-B740-4DC71775247D}"/>
              </a:ext>
            </a:extLst>
          </p:cNvPr>
          <p:cNvPicPr>
            <a:picLocks noChangeAspect="1"/>
          </p:cNvPicPr>
          <p:nvPr/>
        </p:nvPicPr>
        <p:blipFill>
          <a:blip r:embed="rId8"/>
          <a:stretch>
            <a:fillRect/>
          </a:stretch>
        </p:blipFill>
        <p:spPr>
          <a:xfrm>
            <a:off x="8656638" y="4138613"/>
            <a:ext cx="2851150" cy="2262188"/>
          </a:xfrm>
          <a:prstGeom prst="rect">
            <a:avLst/>
          </a:prstGeom>
        </p:spPr>
      </p:pic>
    </p:spTree>
    <p:extLst>
      <p:ext uri="{BB962C8B-B14F-4D97-AF65-F5344CB8AC3E}">
        <p14:creationId xmlns:p14="http://schemas.microsoft.com/office/powerpoint/2010/main" val="26281792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 name="Rectangle 63">
            <a:extLst>
              <a:ext uri="{FF2B5EF4-FFF2-40B4-BE49-F238E27FC236}">
                <a16:creationId xmlns:a16="http://schemas.microsoft.com/office/drawing/2014/main" id="{B9FF99BD-075F-4761-A995-6FC574BD25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A7B21A54-9BA3-4EA9-B460-5A829ADD9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6FA8F714-B9D8-488A-8CCA-E9948FF91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Website&#10;&#10;Description automatically generated with low confidence">
            <a:extLst>
              <a:ext uri="{FF2B5EF4-FFF2-40B4-BE49-F238E27FC236}">
                <a16:creationId xmlns:a16="http://schemas.microsoft.com/office/drawing/2014/main" id="{6F61667F-CF29-0D4E-90B7-E408B53E93E4}"/>
              </a:ext>
            </a:extLst>
          </p:cNvPr>
          <p:cNvPicPr>
            <a:picLocks noChangeAspect="1"/>
          </p:cNvPicPr>
          <p:nvPr/>
        </p:nvPicPr>
        <p:blipFill>
          <a:blip r:embed="rId2"/>
          <a:stretch>
            <a:fillRect/>
          </a:stretch>
        </p:blipFill>
        <p:spPr>
          <a:xfrm>
            <a:off x="1119188" y="1181100"/>
            <a:ext cx="1347788" cy="2049463"/>
          </a:xfrm>
          <a:prstGeom prst="rect">
            <a:avLst/>
          </a:prstGeom>
        </p:spPr>
      </p:pic>
      <p:pic>
        <p:nvPicPr>
          <p:cNvPr id="25" name="Picture 24">
            <a:extLst>
              <a:ext uri="{FF2B5EF4-FFF2-40B4-BE49-F238E27FC236}">
                <a16:creationId xmlns:a16="http://schemas.microsoft.com/office/drawing/2014/main" id="{60AC545B-40E5-3242-A863-8B480F4F0355}"/>
              </a:ext>
            </a:extLst>
          </p:cNvPr>
          <p:cNvPicPr>
            <a:picLocks noChangeAspect="1"/>
          </p:cNvPicPr>
          <p:nvPr/>
        </p:nvPicPr>
        <p:blipFill>
          <a:blip r:embed="rId3"/>
          <a:stretch>
            <a:fillRect/>
          </a:stretch>
        </p:blipFill>
        <p:spPr>
          <a:xfrm>
            <a:off x="2535238" y="1181100"/>
            <a:ext cx="1358900" cy="2049463"/>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1FD9C08D-E383-1241-BFE2-5C03BA406A33}"/>
              </a:ext>
            </a:extLst>
          </p:cNvPr>
          <p:cNvPicPr>
            <a:picLocks noChangeAspect="1"/>
          </p:cNvPicPr>
          <p:nvPr/>
        </p:nvPicPr>
        <p:blipFill>
          <a:blip r:embed="rId4"/>
          <a:stretch>
            <a:fillRect/>
          </a:stretch>
        </p:blipFill>
        <p:spPr>
          <a:xfrm>
            <a:off x="3962400" y="1181100"/>
            <a:ext cx="3794125" cy="2049463"/>
          </a:xfrm>
          <a:prstGeom prst="rect">
            <a:avLst/>
          </a:prstGeom>
        </p:spPr>
      </p:pic>
      <p:pic>
        <p:nvPicPr>
          <p:cNvPr id="11" name="Picture 10" descr="Website&#10;&#10;Description automatically generated with medium confidence">
            <a:extLst>
              <a:ext uri="{FF2B5EF4-FFF2-40B4-BE49-F238E27FC236}">
                <a16:creationId xmlns:a16="http://schemas.microsoft.com/office/drawing/2014/main" id="{6180C79E-2E5B-8147-AF51-C5A6D67BAC3D}"/>
              </a:ext>
            </a:extLst>
          </p:cNvPr>
          <p:cNvPicPr>
            <a:picLocks noChangeAspect="1"/>
          </p:cNvPicPr>
          <p:nvPr/>
        </p:nvPicPr>
        <p:blipFill>
          <a:blip r:embed="rId5"/>
          <a:stretch>
            <a:fillRect/>
          </a:stretch>
        </p:blipFill>
        <p:spPr>
          <a:xfrm>
            <a:off x="7824788" y="1181100"/>
            <a:ext cx="3246438" cy="2049463"/>
          </a:xfrm>
          <a:prstGeom prst="rect">
            <a:avLst/>
          </a:prstGeom>
        </p:spPr>
      </p:pic>
      <p:pic>
        <p:nvPicPr>
          <p:cNvPr id="5" name="Picture 4" descr="A group of people posing for the camera&#10;&#10;Description automatically generated with medium confidence">
            <a:extLst>
              <a:ext uri="{FF2B5EF4-FFF2-40B4-BE49-F238E27FC236}">
                <a16:creationId xmlns:a16="http://schemas.microsoft.com/office/drawing/2014/main" id="{956E1C0E-3577-6E45-BDCE-500478CCFFC9}"/>
              </a:ext>
            </a:extLst>
          </p:cNvPr>
          <p:cNvPicPr>
            <a:picLocks noChangeAspect="1"/>
          </p:cNvPicPr>
          <p:nvPr/>
        </p:nvPicPr>
        <p:blipFill>
          <a:blip r:embed="rId6"/>
          <a:stretch>
            <a:fillRect/>
          </a:stretch>
        </p:blipFill>
        <p:spPr>
          <a:xfrm>
            <a:off x="1119188" y="3300413"/>
            <a:ext cx="1554163" cy="2366963"/>
          </a:xfrm>
          <a:prstGeom prst="rect">
            <a:avLst/>
          </a:prstGeom>
        </p:spPr>
      </p:pic>
      <p:pic>
        <p:nvPicPr>
          <p:cNvPr id="21" name="Picture 20" descr="A person with a beard&#10;&#10;Description automatically generated with low confidence">
            <a:extLst>
              <a:ext uri="{FF2B5EF4-FFF2-40B4-BE49-F238E27FC236}">
                <a16:creationId xmlns:a16="http://schemas.microsoft.com/office/drawing/2014/main" id="{4D083E31-600C-7644-9633-D9B3BBE7738A}"/>
              </a:ext>
            </a:extLst>
          </p:cNvPr>
          <p:cNvPicPr>
            <a:picLocks noChangeAspect="1"/>
          </p:cNvPicPr>
          <p:nvPr/>
        </p:nvPicPr>
        <p:blipFill>
          <a:blip r:embed="rId7"/>
          <a:stretch>
            <a:fillRect/>
          </a:stretch>
        </p:blipFill>
        <p:spPr>
          <a:xfrm>
            <a:off x="2741613" y="3300413"/>
            <a:ext cx="1557338" cy="2366963"/>
          </a:xfrm>
          <a:prstGeom prst="rect">
            <a:avLst/>
          </a:prstGeom>
        </p:spPr>
      </p:pic>
      <p:pic>
        <p:nvPicPr>
          <p:cNvPr id="7" name="Picture 6" descr="A group of people walking on a street&#10;&#10;Description automatically generated with medium confidence">
            <a:extLst>
              <a:ext uri="{FF2B5EF4-FFF2-40B4-BE49-F238E27FC236}">
                <a16:creationId xmlns:a16="http://schemas.microsoft.com/office/drawing/2014/main" id="{D35083CE-D68B-D545-9F74-C7F6387E0413}"/>
              </a:ext>
            </a:extLst>
          </p:cNvPr>
          <p:cNvPicPr>
            <a:picLocks noChangeAspect="1"/>
          </p:cNvPicPr>
          <p:nvPr/>
        </p:nvPicPr>
        <p:blipFill>
          <a:blip r:embed="rId8"/>
          <a:stretch>
            <a:fillRect/>
          </a:stretch>
        </p:blipFill>
        <p:spPr>
          <a:xfrm>
            <a:off x="4367213" y="3300413"/>
            <a:ext cx="1743075" cy="2366963"/>
          </a:xfrm>
          <a:prstGeom prst="rect">
            <a:avLst/>
          </a:prstGeom>
        </p:spPr>
      </p:pic>
      <p:pic>
        <p:nvPicPr>
          <p:cNvPr id="17" name="Picture 16" descr="Text&#10;&#10;Description automatically generated with medium confidence">
            <a:extLst>
              <a:ext uri="{FF2B5EF4-FFF2-40B4-BE49-F238E27FC236}">
                <a16:creationId xmlns:a16="http://schemas.microsoft.com/office/drawing/2014/main" id="{691A6CC2-E14C-8640-ACEF-21547B4107B4}"/>
              </a:ext>
            </a:extLst>
          </p:cNvPr>
          <p:cNvPicPr>
            <a:picLocks noChangeAspect="1"/>
          </p:cNvPicPr>
          <p:nvPr/>
        </p:nvPicPr>
        <p:blipFill>
          <a:blip r:embed="rId9"/>
          <a:stretch>
            <a:fillRect/>
          </a:stretch>
        </p:blipFill>
        <p:spPr>
          <a:xfrm>
            <a:off x="6178550" y="3300413"/>
            <a:ext cx="1616075" cy="2366963"/>
          </a:xfrm>
          <a:prstGeom prst="rect">
            <a:avLst/>
          </a:prstGeom>
        </p:spPr>
      </p:pic>
      <p:pic>
        <p:nvPicPr>
          <p:cNvPr id="15" name="Picture 14" descr="A group of people posing for the camera&#10;&#10;Description automatically generated">
            <a:extLst>
              <a:ext uri="{FF2B5EF4-FFF2-40B4-BE49-F238E27FC236}">
                <a16:creationId xmlns:a16="http://schemas.microsoft.com/office/drawing/2014/main" id="{51AA8509-7AF2-1F48-AEB0-7CA11D3B2268}"/>
              </a:ext>
            </a:extLst>
          </p:cNvPr>
          <p:cNvPicPr>
            <a:picLocks noChangeAspect="1"/>
          </p:cNvPicPr>
          <p:nvPr/>
        </p:nvPicPr>
        <p:blipFill>
          <a:blip r:embed="rId10"/>
          <a:stretch>
            <a:fillRect/>
          </a:stretch>
        </p:blipFill>
        <p:spPr>
          <a:xfrm>
            <a:off x="7861300" y="3300413"/>
            <a:ext cx="3209925" cy="2366963"/>
          </a:xfrm>
          <a:prstGeom prst="rect">
            <a:avLst/>
          </a:prstGeom>
        </p:spPr>
      </p:pic>
    </p:spTree>
    <p:extLst>
      <p:ext uri="{BB962C8B-B14F-4D97-AF65-F5344CB8AC3E}">
        <p14:creationId xmlns:p14="http://schemas.microsoft.com/office/powerpoint/2010/main" val="19332543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2A012D64-55DD-C74A-B6C3-5B4F233CAECD}"/>
              </a:ext>
            </a:extLst>
          </p:cNvPr>
          <p:cNvGraphicFramePr>
            <a:graphicFrameLocks noChangeAspect="1"/>
          </p:cNvGraphicFramePr>
          <p:nvPr>
            <p:extLst>
              <p:ext uri="{D42A27DB-BD31-4B8C-83A1-F6EECF244321}">
                <p14:modId xmlns:p14="http://schemas.microsoft.com/office/powerpoint/2010/main" val="3563457981"/>
              </p:ext>
            </p:extLst>
          </p:nvPr>
        </p:nvGraphicFramePr>
        <p:xfrm>
          <a:off x="3829051" y="314325"/>
          <a:ext cx="4600574" cy="6265069"/>
        </p:xfrm>
        <a:graphic>
          <a:graphicData uri="http://schemas.openxmlformats.org/presentationml/2006/ole">
            <mc:AlternateContent xmlns:mc="http://schemas.openxmlformats.org/markup-compatibility/2006">
              <mc:Choice xmlns:v="urn:schemas-microsoft-com:vml" Requires="v">
                <p:oleObj spid="_x0000_s5140" name="Document" r:id="rId3" imgW="5943600" imgH="7950200" progId="Word.Document.12">
                  <p:embed/>
                </p:oleObj>
              </mc:Choice>
              <mc:Fallback>
                <p:oleObj name="Document" r:id="rId3" imgW="5943600" imgH="7950200" progId="Word.Document.12">
                  <p:embed/>
                  <p:pic>
                    <p:nvPicPr>
                      <p:cNvPr id="0" name=""/>
                      <p:cNvPicPr/>
                      <p:nvPr/>
                    </p:nvPicPr>
                    <p:blipFill>
                      <a:blip r:embed="rId4"/>
                      <a:stretch>
                        <a:fillRect/>
                      </a:stretch>
                    </p:blipFill>
                    <p:spPr>
                      <a:xfrm>
                        <a:off x="3829051" y="314325"/>
                        <a:ext cx="4600574" cy="6265069"/>
                      </a:xfrm>
                      <a:prstGeom prst="rect">
                        <a:avLst/>
                      </a:prstGeom>
                    </p:spPr>
                  </p:pic>
                </p:oleObj>
              </mc:Fallback>
            </mc:AlternateContent>
          </a:graphicData>
        </a:graphic>
      </p:graphicFrame>
    </p:spTree>
    <p:extLst>
      <p:ext uri="{BB962C8B-B14F-4D97-AF65-F5344CB8AC3E}">
        <p14:creationId xmlns:p14="http://schemas.microsoft.com/office/powerpoint/2010/main" val="23192250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B5065EC2-407C-9845-AC0D-8B11989C9A66}"/>
              </a:ext>
            </a:extLst>
          </p:cNvPr>
          <p:cNvGraphicFramePr>
            <a:graphicFrameLocks noChangeAspect="1"/>
          </p:cNvGraphicFramePr>
          <p:nvPr>
            <p:extLst>
              <p:ext uri="{D42A27DB-BD31-4B8C-83A1-F6EECF244321}">
                <p14:modId xmlns:p14="http://schemas.microsoft.com/office/powerpoint/2010/main" val="1758577119"/>
              </p:ext>
            </p:extLst>
          </p:nvPr>
        </p:nvGraphicFramePr>
        <p:xfrm>
          <a:off x="4127500" y="719138"/>
          <a:ext cx="4852194" cy="6451516"/>
        </p:xfrm>
        <a:graphic>
          <a:graphicData uri="http://schemas.openxmlformats.org/presentationml/2006/ole">
            <mc:AlternateContent xmlns:mc="http://schemas.openxmlformats.org/markup-compatibility/2006">
              <mc:Choice xmlns:v="urn:schemas-microsoft-com:vml" Requires="v">
                <p:oleObj spid="_x0000_s6163" name="Document" r:id="rId3" imgW="5943600" imgH="8178800" progId="Word.Document.12">
                  <p:embed/>
                </p:oleObj>
              </mc:Choice>
              <mc:Fallback>
                <p:oleObj name="Document" r:id="rId3" imgW="5943600" imgH="8178800" progId="Word.Document.12">
                  <p:embed/>
                  <p:pic>
                    <p:nvPicPr>
                      <p:cNvPr id="0" name=""/>
                      <p:cNvPicPr/>
                      <p:nvPr/>
                    </p:nvPicPr>
                    <p:blipFill>
                      <a:blip r:embed="rId4"/>
                      <a:stretch>
                        <a:fillRect/>
                      </a:stretch>
                    </p:blipFill>
                    <p:spPr>
                      <a:xfrm>
                        <a:off x="4127500" y="719138"/>
                        <a:ext cx="4852194" cy="6451516"/>
                      </a:xfrm>
                      <a:prstGeom prst="rect">
                        <a:avLst/>
                      </a:prstGeom>
                    </p:spPr>
                  </p:pic>
                </p:oleObj>
              </mc:Fallback>
            </mc:AlternateContent>
          </a:graphicData>
        </a:graphic>
      </p:graphicFrame>
    </p:spTree>
    <p:extLst>
      <p:ext uri="{BB962C8B-B14F-4D97-AF65-F5344CB8AC3E}">
        <p14:creationId xmlns:p14="http://schemas.microsoft.com/office/powerpoint/2010/main" val="295490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16BB5982-0117-0742-B514-380BE5F0D97D}"/>
              </a:ext>
            </a:extLst>
          </p:cNvPr>
          <p:cNvGraphicFramePr>
            <a:graphicFrameLocks noChangeAspect="1"/>
          </p:cNvGraphicFramePr>
          <p:nvPr>
            <p:extLst>
              <p:ext uri="{D42A27DB-BD31-4B8C-83A1-F6EECF244321}">
                <p14:modId xmlns:p14="http://schemas.microsoft.com/office/powerpoint/2010/main" val="1804893219"/>
              </p:ext>
            </p:extLst>
          </p:nvPr>
        </p:nvGraphicFramePr>
        <p:xfrm>
          <a:off x="3124199" y="964406"/>
          <a:ext cx="7148710" cy="5193507"/>
        </p:xfrm>
        <a:graphic>
          <a:graphicData uri="http://schemas.openxmlformats.org/presentationml/2006/ole">
            <mc:AlternateContent xmlns:mc="http://schemas.openxmlformats.org/markup-compatibility/2006">
              <mc:Choice xmlns:v="urn:schemas-microsoft-com:vml" Requires="v">
                <p:oleObj spid="_x0000_s7186" name="Document" r:id="rId3" imgW="5943600" imgH="4318000" progId="Word.Document.12">
                  <p:embed/>
                </p:oleObj>
              </mc:Choice>
              <mc:Fallback>
                <p:oleObj name="Document" r:id="rId3" imgW="5943600" imgH="4318000" progId="Word.Document.12">
                  <p:embed/>
                  <p:pic>
                    <p:nvPicPr>
                      <p:cNvPr id="0" name=""/>
                      <p:cNvPicPr/>
                      <p:nvPr/>
                    </p:nvPicPr>
                    <p:blipFill>
                      <a:blip r:embed="rId4"/>
                      <a:stretch>
                        <a:fillRect/>
                      </a:stretch>
                    </p:blipFill>
                    <p:spPr>
                      <a:xfrm>
                        <a:off x="3124199" y="964406"/>
                        <a:ext cx="7148710" cy="5193507"/>
                      </a:xfrm>
                      <a:prstGeom prst="rect">
                        <a:avLst/>
                      </a:prstGeom>
                    </p:spPr>
                  </p:pic>
                </p:oleObj>
              </mc:Fallback>
            </mc:AlternateContent>
          </a:graphicData>
        </a:graphic>
      </p:graphicFrame>
    </p:spTree>
    <p:extLst>
      <p:ext uri="{BB962C8B-B14F-4D97-AF65-F5344CB8AC3E}">
        <p14:creationId xmlns:p14="http://schemas.microsoft.com/office/powerpoint/2010/main" val="17368019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0C8D12CE-A46D-F349-BD95-23CE7EA9044A}"/>
              </a:ext>
            </a:extLst>
          </p:cNvPr>
          <p:cNvGraphicFramePr>
            <a:graphicFrameLocks noChangeAspect="1"/>
          </p:cNvGraphicFramePr>
          <p:nvPr>
            <p:extLst>
              <p:ext uri="{D42A27DB-BD31-4B8C-83A1-F6EECF244321}">
                <p14:modId xmlns:p14="http://schemas.microsoft.com/office/powerpoint/2010/main" val="1754684094"/>
              </p:ext>
            </p:extLst>
          </p:nvPr>
        </p:nvGraphicFramePr>
        <p:xfrm>
          <a:off x="4006850" y="150019"/>
          <a:ext cx="5358606" cy="6760541"/>
        </p:xfrm>
        <a:graphic>
          <a:graphicData uri="http://schemas.openxmlformats.org/presentationml/2006/ole">
            <mc:AlternateContent xmlns:mc="http://schemas.openxmlformats.org/markup-compatibility/2006">
              <mc:Choice xmlns:v="urn:schemas-microsoft-com:vml" Requires="v">
                <p:oleObj spid="_x0000_s8209" name="Document" r:id="rId3" imgW="5943600" imgH="7708900" progId="Word.Document.12">
                  <p:embed/>
                </p:oleObj>
              </mc:Choice>
              <mc:Fallback>
                <p:oleObj name="Document" r:id="rId3" imgW="5943600" imgH="7708900" progId="Word.Document.12">
                  <p:embed/>
                  <p:pic>
                    <p:nvPicPr>
                      <p:cNvPr id="0" name=""/>
                      <p:cNvPicPr/>
                      <p:nvPr/>
                    </p:nvPicPr>
                    <p:blipFill>
                      <a:blip r:embed="rId4"/>
                      <a:stretch>
                        <a:fillRect/>
                      </a:stretch>
                    </p:blipFill>
                    <p:spPr>
                      <a:xfrm>
                        <a:off x="4006850" y="150019"/>
                        <a:ext cx="5358606" cy="6760541"/>
                      </a:xfrm>
                      <a:prstGeom prst="rect">
                        <a:avLst/>
                      </a:prstGeom>
                    </p:spPr>
                  </p:pic>
                </p:oleObj>
              </mc:Fallback>
            </mc:AlternateContent>
          </a:graphicData>
        </a:graphic>
      </p:graphicFrame>
    </p:spTree>
    <p:extLst>
      <p:ext uri="{BB962C8B-B14F-4D97-AF65-F5344CB8AC3E}">
        <p14:creationId xmlns:p14="http://schemas.microsoft.com/office/powerpoint/2010/main" val="1014145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6707BBEC-55FB-C544-994B-7AAA20906064}"/>
              </a:ext>
            </a:extLst>
          </p:cNvPr>
          <p:cNvGraphicFramePr>
            <a:graphicFrameLocks noChangeAspect="1"/>
          </p:cNvGraphicFramePr>
          <p:nvPr>
            <p:extLst>
              <p:ext uri="{D42A27DB-BD31-4B8C-83A1-F6EECF244321}">
                <p14:modId xmlns:p14="http://schemas.microsoft.com/office/powerpoint/2010/main" val="4095330447"/>
              </p:ext>
            </p:extLst>
          </p:nvPr>
        </p:nvGraphicFramePr>
        <p:xfrm>
          <a:off x="3124199" y="371475"/>
          <a:ext cx="6337767" cy="6236493"/>
        </p:xfrm>
        <a:graphic>
          <a:graphicData uri="http://schemas.openxmlformats.org/presentationml/2006/ole">
            <mc:AlternateContent xmlns:mc="http://schemas.openxmlformats.org/markup-compatibility/2006">
              <mc:Choice xmlns:v="urn:schemas-microsoft-com:vml" Requires="v">
                <p:oleObj spid="_x0000_s9232" name="Document" r:id="rId3" imgW="5943600" imgH="5613400" progId="Word.Document.12">
                  <p:embed/>
                </p:oleObj>
              </mc:Choice>
              <mc:Fallback>
                <p:oleObj name="Document" r:id="rId3" imgW="5943600" imgH="5613400" progId="Word.Document.12">
                  <p:embed/>
                  <p:pic>
                    <p:nvPicPr>
                      <p:cNvPr id="0" name=""/>
                      <p:cNvPicPr/>
                      <p:nvPr/>
                    </p:nvPicPr>
                    <p:blipFill>
                      <a:blip r:embed="rId4"/>
                      <a:stretch>
                        <a:fillRect/>
                      </a:stretch>
                    </p:blipFill>
                    <p:spPr>
                      <a:xfrm>
                        <a:off x="3124199" y="371475"/>
                        <a:ext cx="6337767" cy="6236493"/>
                      </a:xfrm>
                      <a:prstGeom prst="rect">
                        <a:avLst/>
                      </a:prstGeom>
                    </p:spPr>
                  </p:pic>
                </p:oleObj>
              </mc:Fallback>
            </mc:AlternateContent>
          </a:graphicData>
        </a:graphic>
      </p:graphicFrame>
    </p:spTree>
    <p:extLst>
      <p:ext uri="{BB962C8B-B14F-4D97-AF65-F5344CB8AC3E}">
        <p14:creationId xmlns:p14="http://schemas.microsoft.com/office/powerpoint/2010/main" val="33071181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D12907EF-2F4C-3B40-923B-45A82C539FBC}"/>
              </a:ext>
            </a:extLst>
          </p:cNvPr>
          <p:cNvGraphicFramePr>
            <a:graphicFrameLocks noChangeAspect="1"/>
          </p:cNvGraphicFramePr>
          <p:nvPr>
            <p:extLst>
              <p:ext uri="{D42A27DB-BD31-4B8C-83A1-F6EECF244321}">
                <p14:modId xmlns:p14="http://schemas.microsoft.com/office/powerpoint/2010/main" val="4231828006"/>
              </p:ext>
            </p:extLst>
          </p:nvPr>
        </p:nvGraphicFramePr>
        <p:xfrm>
          <a:off x="3950494" y="121443"/>
          <a:ext cx="4607719" cy="6665119"/>
        </p:xfrm>
        <a:graphic>
          <a:graphicData uri="http://schemas.openxmlformats.org/presentationml/2006/ole">
            <mc:AlternateContent xmlns:mc="http://schemas.openxmlformats.org/markup-compatibility/2006">
              <mc:Choice xmlns:v="urn:schemas-microsoft-com:vml" Requires="v">
                <p:oleObj spid="_x0000_s10255" name="Document" r:id="rId3" imgW="5486400" imgH="8178800" progId="Word.Document.12">
                  <p:embed/>
                </p:oleObj>
              </mc:Choice>
              <mc:Fallback>
                <p:oleObj name="Document" r:id="rId3" imgW="5486400" imgH="8178800" progId="Word.Document.12">
                  <p:embed/>
                  <p:pic>
                    <p:nvPicPr>
                      <p:cNvPr id="0" name=""/>
                      <p:cNvPicPr/>
                      <p:nvPr/>
                    </p:nvPicPr>
                    <p:blipFill>
                      <a:blip r:embed="rId4"/>
                      <a:stretch>
                        <a:fillRect/>
                      </a:stretch>
                    </p:blipFill>
                    <p:spPr>
                      <a:xfrm>
                        <a:off x="3950494" y="121443"/>
                        <a:ext cx="4607719" cy="6665119"/>
                      </a:xfrm>
                      <a:prstGeom prst="rect">
                        <a:avLst/>
                      </a:prstGeom>
                    </p:spPr>
                  </p:pic>
                </p:oleObj>
              </mc:Fallback>
            </mc:AlternateContent>
          </a:graphicData>
        </a:graphic>
      </p:graphicFrame>
    </p:spTree>
    <p:extLst>
      <p:ext uri="{BB962C8B-B14F-4D97-AF65-F5344CB8AC3E}">
        <p14:creationId xmlns:p14="http://schemas.microsoft.com/office/powerpoint/2010/main" val="25412817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32BEF3C3-E012-7242-B0B4-9B6CF2B968BD}"/>
              </a:ext>
            </a:extLst>
          </p:cNvPr>
          <p:cNvGraphicFramePr>
            <a:graphicFrameLocks noChangeAspect="1"/>
          </p:cNvGraphicFramePr>
          <p:nvPr>
            <p:extLst>
              <p:ext uri="{D42A27DB-BD31-4B8C-83A1-F6EECF244321}">
                <p14:modId xmlns:p14="http://schemas.microsoft.com/office/powerpoint/2010/main" val="1723380084"/>
              </p:ext>
            </p:extLst>
          </p:nvPr>
        </p:nvGraphicFramePr>
        <p:xfrm>
          <a:off x="459581" y="342900"/>
          <a:ext cx="5943600" cy="6652895"/>
        </p:xfrm>
        <a:graphic>
          <a:graphicData uri="http://schemas.openxmlformats.org/presentationml/2006/ole">
            <mc:AlternateContent xmlns:mc="http://schemas.openxmlformats.org/markup-compatibility/2006">
              <mc:Choice xmlns:v="urn:schemas-microsoft-com:vml" Requires="v">
                <p:oleObj spid="_x0000_s17421" name="Document" r:id="rId3" imgW="5943600" imgH="5575300" progId="Word.Document.12">
                  <p:embed/>
                </p:oleObj>
              </mc:Choice>
              <mc:Fallback>
                <p:oleObj name="Document" r:id="rId3" imgW="5943600" imgH="5575300" progId="Word.Document.12">
                  <p:embed/>
                  <p:pic>
                    <p:nvPicPr>
                      <p:cNvPr id="0" name=""/>
                      <p:cNvPicPr/>
                      <p:nvPr/>
                    </p:nvPicPr>
                    <p:blipFill>
                      <a:blip r:embed="rId4"/>
                      <a:stretch>
                        <a:fillRect/>
                      </a:stretch>
                    </p:blipFill>
                    <p:spPr>
                      <a:xfrm>
                        <a:off x="459581" y="342900"/>
                        <a:ext cx="5943600" cy="6652895"/>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44AAE397-ACB6-704F-8462-7399AACCCF83}"/>
              </a:ext>
            </a:extLst>
          </p:cNvPr>
          <p:cNvPicPr>
            <a:picLocks noChangeAspect="1"/>
          </p:cNvPicPr>
          <p:nvPr/>
        </p:nvPicPr>
        <p:blipFill>
          <a:blip r:embed="rId5"/>
          <a:stretch>
            <a:fillRect/>
          </a:stretch>
        </p:blipFill>
        <p:spPr>
          <a:xfrm>
            <a:off x="6658837" y="241697"/>
            <a:ext cx="5423445" cy="6374606"/>
          </a:xfrm>
          <a:prstGeom prst="rect">
            <a:avLst/>
          </a:prstGeom>
        </p:spPr>
      </p:pic>
    </p:spTree>
    <p:extLst>
      <p:ext uri="{BB962C8B-B14F-4D97-AF65-F5344CB8AC3E}">
        <p14:creationId xmlns:p14="http://schemas.microsoft.com/office/powerpoint/2010/main" val="32072846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80D47AE-447F-1E41-84A1-9E3BEC9C9CC4}"/>
              </a:ext>
            </a:extLst>
          </p:cNvPr>
          <p:cNvSpPr txBox="1"/>
          <p:nvPr/>
        </p:nvSpPr>
        <p:spPr>
          <a:xfrm>
            <a:off x="3049859" y="769434"/>
            <a:ext cx="6027234" cy="4893647"/>
          </a:xfrm>
          <a:prstGeom prst="rect">
            <a:avLst/>
          </a:prstGeom>
          <a:noFill/>
        </p:spPr>
        <p:txBody>
          <a:bodyPr wrap="square">
            <a:spAutoFit/>
          </a:bodyPr>
          <a:lstStyle/>
          <a:p>
            <a:pPr marL="0" marR="0" algn="ctr">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WEEK FOUR:</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After Darwin: Eugenics, “Degeneration,” and Literary Naturalism.</a:t>
            </a:r>
          </a:p>
          <a:p>
            <a:pPr marL="0" marR="0" algn="ctr">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gn="ctr">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WEEK FIVE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The Long Shadow of Sigmund Freud.</a:t>
            </a:r>
          </a:p>
          <a:p>
            <a:pPr marL="457200" marR="0" algn="ctr">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gn="ctr">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WEEK SIX</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Mind-science Goes Direct to the Public</a:t>
            </a:r>
          </a:p>
          <a:p>
            <a:pPr marL="0" marR="0" algn="ctr">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Part One:  Oliver Sacks, Daniel Dennett, and Antonio Damasio</a:t>
            </a:r>
          </a:p>
          <a:p>
            <a:pPr marL="0" marR="0" algn="ctr">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Part Two: Julian Jaynes; Paul </a:t>
            </a:r>
            <a:r>
              <a:rPr lang="en-US" sz="2400" dirty="0" err="1">
                <a:effectLst/>
                <a:latin typeface="Calibri" panose="020F0502020204030204" pitchFamily="34" charset="0"/>
                <a:ea typeface="Calibri" panose="020F0502020204030204" pitchFamily="34" charset="0"/>
                <a:cs typeface="Times New Roman" panose="02020603050405020304" pitchFamily="18" charset="0"/>
              </a:rPr>
              <a:t>Broks</a:t>
            </a:r>
            <a:r>
              <a:rPr lang="en-US" sz="2400" dirty="0">
                <a:effectLst/>
                <a:latin typeface="Calibri" panose="020F0502020204030204" pitchFamily="34" charset="0"/>
                <a:ea typeface="Calibri" panose="020F0502020204030204" pitchFamily="34" charset="0"/>
                <a:cs typeface="Times New Roman" panose="02020603050405020304" pitchFamily="18" charset="0"/>
              </a:rPr>
              <a:t>; Steven Pinker.</a:t>
            </a:r>
          </a:p>
        </p:txBody>
      </p:sp>
    </p:spTree>
    <p:extLst>
      <p:ext uri="{BB962C8B-B14F-4D97-AF65-F5344CB8AC3E}">
        <p14:creationId xmlns:p14="http://schemas.microsoft.com/office/powerpoint/2010/main" val="40893473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83F21B9-5B32-9A48-93DE-F8813997DC4E}"/>
              </a:ext>
            </a:extLst>
          </p:cNvPr>
          <p:cNvPicPr>
            <a:picLocks noChangeAspect="1"/>
          </p:cNvPicPr>
          <p:nvPr/>
        </p:nvPicPr>
        <p:blipFill>
          <a:blip r:embed="rId2"/>
          <a:stretch>
            <a:fillRect/>
          </a:stretch>
        </p:blipFill>
        <p:spPr>
          <a:xfrm>
            <a:off x="715010" y="1960880"/>
            <a:ext cx="4178300" cy="4546600"/>
          </a:xfrm>
          <a:prstGeom prst="rect">
            <a:avLst/>
          </a:prstGeom>
        </p:spPr>
      </p:pic>
      <p:sp>
        <p:nvSpPr>
          <p:cNvPr id="12" name="TextBox 11">
            <a:extLst>
              <a:ext uri="{FF2B5EF4-FFF2-40B4-BE49-F238E27FC236}">
                <a16:creationId xmlns:a16="http://schemas.microsoft.com/office/drawing/2014/main" id="{D42E1AAA-687B-BF46-94CE-F419B378A713}"/>
              </a:ext>
            </a:extLst>
          </p:cNvPr>
          <p:cNvSpPr txBox="1"/>
          <p:nvPr/>
        </p:nvSpPr>
        <p:spPr>
          <a:xfrm>
            <a:off x="6195060" y="2705100"/>
            <a:ext cx="4594860" cy="3802380"/>
          </a:xfrm>
          <a:prstGeom prst="rect">
            <a:avLst/>
          </a:prstGeom>
          <a:noFill/>
        </p:spPr>
        <p:txBody>
          <a:bodyPr wrap="square" rtlCol="0">
            <a:spAutoFit/>
          </a:bodyPr>
          <a:lstStyle/>
          <a:p>
            <a:r>
              <a:rPr lang="en-US" dirty="0"/>
              <a:t>The waves beside them danced, but they</a:t>
            </a:r>
            <a:br>
              <a:rPr lang="en-US" dirty="0"/>
            </a:br>
            <a:r>
              <a:rPr lang="en-US" dirty="0"/>
              <a:t>   Out-did the sparkling waves in glee:—</a:t>
            </a:r>
            <a:br>
              <a:rPr lang="en-US" dirty="0"/>
            </a:br>
            <a:r>
              <a:rPr lang="en-US" dirty="0"/>
              <a:t>A Poet could not but be gay</a:t>
            </a:r>
            <a:br>
              <a:rPr lang="en-US" dirty="0"/>
            </a:br>
            <a:r>
              <a:rPr lang="en-US" dirty="0"/>
              <a:t>   In such a jocund company:</a:t>
            </a:r>
            <a:br>
              <a:rPr lang="en-US" dirty="0"/>
            </a:br>
            <a:r>
              <a:rPr lang="en-US" dirty="0"/>
              <a:t>I gazed—and gazed—but little thought</a:t>
            </a:r>
            <a:br>
              <a:rPr lang="en-US" dirty="0"/>
            </a:br>
            <a:r>
              <a:rPr lang="en-US" dirty="0"/>
              <a:t>What wealth the shew to me had brought:</a:t>
            </a:r>
          </a:p>
          <a:p>
            <a:r>
              <a:rPr lang="en-US" dirty="0"/>
              <a:t> </a:t>
            </a:r>
          </a:p>
          <a:p>
            <a:r>
              <a:rPr lang="en-US" dirty="0"/>
              <a:t>For oft when on my couch I lie</a:t>
            </a:r>
            <a:br>
              <a:rPr lang="en-US" dirty="0"/>
            </a:br>
            <a:r>
              <a:rPr lang="en-US" dirty="0"/>
              <a:t>   In vacant or in pensive mood,</a:t>
            </a:r>
            <a:br>
              <a:rPr lang="en-US" dirty="0"/>
            </a:br>
            <a:r>
              <a:rPr lang="en-US" dirty="0"/>
              <a:t>They flash upon that inward eye</a:t>
            </a:r>
            <a:br>
              <a:rPr lang="en-US" dirty="0"/>
            </a:br>
            <a:r>
              <a:rPr lang="en-US" dirty="0"/>
              <a:t>   Which is the bliss of solitude,</a:t>
            </a:r>
            <a:br>
              <a:rPr lang="en-US" dirty="0"/>
            </a:br>
            <a:r>
              <a:rPr lang="en-US" dirty="0"/>
              <a:t>And then my heart with pleasure fills,</a:t>
            </a:r>
            <a:br>
              <a:rPr lang="en-US" dirty="0"/>
            </a:br>
            <a:r>
              <a:rPr lang="en-US" dirty="0"/>
              <a:t>And dances with the Daffodils.</a:t>
            </a:r>
          </a:p>
        </p:txBody>
      </p:sp>
      <p:pic>
        <p:nvPicPr>
          <p:cNvPr id="14" name="Picture 13" descr="A person with the hand on the head&#10;&#10;Description automatically generated with medium confidence">
            <a:extLst>
              <a:ext uri="{FF2B5EF4-FFF2-40B4-BE49-F238E27FC236}">
                <a16:creationId xmlns:a16="http://schemas.microsoft.com/office/drawing/2014/main" id="{153BD9A9-0185-1741-94F6-60F2990F5BD1}"/>
              </a:ext>
            </a:extLst>
          </p:cNvPr>
          <p:cNvPicPr>
            <a:picLocks noChangeAspect="1"/>
          </p:cNvPicPr>
          <p:nvPr/>
        </p:nvPicPr>
        <p:blipFill>
          <a:blip r:embed="rId3"/>
          <a:stretch>
            <a:fillRect/>
          </a:stretch>
        </p:blipFill>
        <p:spPr>
          <a:xfrm>
            <a:off x="6926030" y="175260"/>
            <a:ext cx="2547588" cy="2042160"/>
          </a:xfrm>
          <a:prstGeom prst="rect">
            <a:avLst/>
          </a:prstGeom>
        </p:spPr>
      </p:pic>
    </p:spTree>
    <p:extLst>
      <p:ext uri="{BB962C8B-B14F-4D97-AF65-F5344CB8AC3E}">
        <p14:creationId xmlns:p14="http://schemas.microsoft.com/office/powerpoint/2010/main" val="32014591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5" name="Picture 4" descr="A person and person sitting under a tree with a dog&#10;&#10;Description automatically generated with low confidence">
            <a:extLst>
              <a:ext uri="{FF2B5EF4-FFF2-40B4-BE49-F238E27FC236}">
                <a16:creationId xmlns:a16="http://schemas.microsoft.com/office/drawing/2014/main" id="{82DD09FC-7AE1-E345-B6D9-BC08FF9C250F}"/>
              </a:ext>
            </a:extLst>
          </p:cNvPr>
          <p:cNvPicPr>
            <a:picLocks noChangeAspect="1"/>
          </p:cNvPicPr>
          <p:nvPr/>
        </p:nvPicPr>
        <p:blipFill rotWithShape="1">
          <a:blip r:embed="rId2"/>
          <a:srcRect r="-1" b="27033"/>
          <a:stretch/>
        </p:blipFill>
        <p:spPr>
          <a:xfrm>
            <a:off x="321733" y="321733"/>
            <a:ext cx="11548534" cy="6214534"/>
          </a:xfrm>
          <a:prstGeom prst="rect">
            <a:avLst/>
          </a:prstGeom>
        </p:spPr>
      </p:pic>
    </p:spTree>
    <p:extLst>
      <p:ext uri="{BB962C8B-B14F-4D97-AF65-F5344CB8AC3E}">
        <p14:creationId xmlns:p14="http://schemas.microsoft.com/office/powerpoint/2010/main" val="37295054"/>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ass, outdoor&#10;&#10;Description automatically generated">
            <a:extLst>
              <a:ext uri="{FF2B5EF4-FFF2-40B4-BE49-F238E27FC236}">
                <a16:creationId xmlns:a16="http://schemas.microsoft.com/office/drawing/2014/main" id="{3B23C4D0-9BDF-4C47-AD74-12F9ABABA2C6}"/>
              </a:ext>
            </a:extLst>
          </p:cNvPr>
          <p:cNvPicPr>
            <a:picLocks noChangeAspect="1"/>
          </p:cNvPicPr>
          <p:nvPr/>
        </p:nvPicPr>
        <p:blipFill>
          <a:blip r:embed="rId2"/>
          <a:stretch>
            <a:fillRect/>
          </a:stretch>
        </p:blipFill>
        <p:spPr>
          <a:xfrm>
            <a:off x="332975" y="0"/>
            <a:ext cx="11526050" cy="6858000"/>
          </a:xfrm>
          <a:prstGeom prst="rect">
            <a:avLst/>
          </a:prstGeom>
        </p:spPr>
      </p:pic>
    </p:spTree>
    <p:extLst>
      <p:ext uri="{BB962C8B-B14F-4D97-AF65-F5344CB8AC3E}">
        <p14:creationId xmlns:p14="http://schemas.microsoft.com/office/powerpoint/2010/main" val="37000768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utdoor, mountain, nature, snow&#10;&#10;Description automatically generated">
            <a:extLst>
              <a:ext uri="{FF2B5EF4-FFF2-40B4-BE49-F238E27FC236}">
                <a16:creationId xmlns:a16="http://schemas.microsoft.com/office/drawing/2014/main" id="{2E788684-C45D-C646-99F3-CAF2A81DBFC5}"/>
              </a:ext>
            </a:extLst>
          </p:cNvPr>
          <p:cNvPicPr>
            <a:picLocks noChangeAspect="1"/>
          </p:cNvPicPr>
          <p:nvPr/>
        </p:nvPicPr>
        <p:blipFill>
          <a:blip r:embed="rId2"/>
          <a:stretch>
            <a:fillRect/>
          </a:stretch>
        </p:blipFill>
        <p:spPr>
          <a:xfrm>
            <a:off x="3418388" y="0"/>
            <a:ext cx="5355223" cy="6858000"/>
          </a:xfrm>
          <a:prstGeom prst="rect">
            <a:avLst/>
          </a:prstGeom>
        </p:spPr>
      </p:pic>
    </p:spTree>
    <p:extLst>
      <p:ext uri="{BB962C8B-B14F-4D97-AF65-F5344CB8AC3E}">
        <p14:creationId xmlns:p14="http://schemas.microsoft.com/office/powerpoint/2010/main" val="25817271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tree, outdoor, nature, plant&#10;&#10;Description automatically generated">
            <a:extLst>
              <a:ext uri="{FF2B5EF4-FFF2-40B4-BE49-F238E27FC236}">
                <a16:creationId xmlns:a16="http://schemas.microsoft.com/office/drawing/2014/main" id="{058562A5-2E60-6D4A-BBAD-B234159A74C2}"/>
              </a:ext>
            </a:extLst>
          </p:cNvPr>
          <p:cNvPicPr>
            <a:picLocks noChangeAspect="1"/>
          </p:cNvPicPr>
          <p:nvPr/>
        </p:nvPicPr>
        <p:blipFill>
          <a:blip r:embed="rId2"/>
          <a:stretch>
            <a:fillRect/>
          </a:stretch>
        </p:blipFill>
        <p:spPr>
          <a:xfrm>
            <a:off x="3676637" y="0"/>
            <a:ext cx="5572008" cy="6857857"/>
          </a:xfrm>
          <a:prstGeom prst="rect">
            <a:avLst/>
          </a:prstGeom>
        </p:spPr>
      </p:pic>
    </p:spTree>
    <p:extLst>
      <p:ext uri="{BB962C8B-B14F-4D97-AF65-F5344CB8AC3E}">
        <p14:creationId xmlns:p14="http://schemas.microsoft.com/office/powerpoint/2010/main" val="15958986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7CBC99F-BFAF-794F-867D-0F17069FB996}"/>
              </a:ext>
            </a:extLst>
          </p:cNvPr>
          <p:cNvPicPr>
            <a:picLocks noChangeAspect="1"/>
          </p:cNvPicPr>
          <p:nvPr/>
        </p:nvPicPr>
        <p:blipFill>
          <a:blip r:embed="rId2"/>
          <a:stretch>
            <a:fillRect/>
          </a:stretch>
        </p:blipFill>
        <p:spPr>
          <a:xfrm>
            <a:off x="3498849" y="0"/>
            <a:ext cx="5812419" cy="6917259"/>
          </a:xfrm>
          <a:prstGeom prst="rect">
            <a:avLst/>
          </a:prstGeom>
        </p:spPr>
      </p:pic>
    </p:spTree>
    <p:extLst>
      <p:ext uri="{BB962C8B-B14F-4D97-AF65-F5344CB8AC3E}">
        <p14:creationId xmlns:p14="http://schemas.microsoft.com/office/powerpoint/2010/main" val="5908386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1FAAD62-4582-594F-9127-DF2263BFBC1C}"/>
              </a:ext>
            </a:extLst>
          </p:cNvPr>
          <p:cNvSpPr txBox="1"/>
          <p:nvPr/>
        </p:nvSpPr>
        <p:spPr>
          <a:xfrm>
            <a:off x="784860" y="846832"/>
            <a:ext cx="6865620" cy="5539978"/>
          </a:xfrm>
          <a:prstGeom prst="rect">
            <a:avLst/>
          </a:prstGeom>
          <a:noFill/>
        </p:spPr>
        <p:txBody>
          <a:bodyPr wrap="square">
            <a:spAutoFit/>
          </a:bodyPr>
          <a:lstStyle/>
          <a:p>
            <a:pPr marL="0" marR="0">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Ralph Waldo Emerson, “Nature” 1837</a:t>
            </a:r>
          </a:p>
          <a:p>
            <a:pPr marL="0" marR="0">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Nature is a setting that fits equally well a comic or a mourning piece. In good health, the air is a cordial of incredible virtue. Crossing a bare common, in snow puddles, at twilight, under a clouded sky, without having in my thoughts any occurrence of special good fortune, I have enjoyed a perfect exhilaration. I am glad to the brink of fear. In the woods too, a man casts off his years, as the snake his slough, and at what period soever of life, is always a child. In the woods, is perpetual youth. Within these plantations of God, a decorum and sanctity reign, a perennial festival is dressed, and the guest sees not how he should tire of them in a thousand years. In the woods, we return to reason and faith. There I feel that nothing can befall me in life,— no disgrace, no calamity, (leaving me my eyes,) which nature cannot repair. Standing on the bare ground,— my head bathed by the blithe air, and uplifted into infinite space,—all mean egotism vanishes. I become a transparent eye-ball; I am nothing; I see all; the currents of the Universal Being circulate through me; I am part or particle of God.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p>
        </p:txBody>
      </p:sp>
      <p:pic>
        <p:nvPicPr>
          <p:cNvPr id="6" name="Picture 5">
            <a:extLst>
              <a:ext uri="{FF2B5EF4-FFF2-40B4-BE49-F238E27FC236}">
                <a16:creationId xmlns:a16="http://schemas.microsoft.com/office/drawing/2014/main" id="{A059A74C-08D6-C34B-BDEA-F69BAAF34715}"/>
              </a:ext>
            </a:extLst>
          </p:cNvPr>
          <p:cNvPicPr>
            <a:picLocks noChangeAspect="1"/>
          </p:cNvPicPr>
          <p:nvPr/>
        </p:nvPicPr>
        <p:blipFill>
          <a:blip r:embed="rId2"/>
          <a:stretch>
            <a:fillRect/>
          </a:stretch>
        </p:blipFill>
        <p:spPr>
          <a:xfrm>
            <a:off x="8793480" y="1440180"/>
            <a:ext cx="2461260" cy="3520440"/>
          </a:xfrm>
          <a:prstGeom prst="rect">
            <a:avLst/>
          </a:prstGeom>
        </p:spPr>
      </p:pic>
    </p:spTree>
    <p:extLst>
      <p:ext uri="{BB962C8B-B14F-4D97-AF65-F5344CB8AC3E}">
        <p14:creationId xmlns:p14="http://schemas.microsoft.com/office/powerpoint/2010/main" val="41329488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id="{A2BC1A5A-4468-EB48-AA87-F56660301758}"/>
              </a:ext>
            </a:extLst>
          </p:cNvPr>
          <p:cNvPicPr>
            <a:picLocks noChangeAspect="1"/>
          </p:cNvPicPr>
          <p:nvPr/>
        </p:nvPicPr>
        <p:blipFill rotWithShape="1">
          <a:blip r:embed="rId2"/>
          <a:srcRect r="1247" b="6181"/>
          <a:stretch/>
        </p:blipFill>
        <p:spPr>
          <a:xfrm>
            <a:off x="1537414" y="643467"/>
            <a:ext cx="3503771" cy="5571066"/>
          </a:xfrm>
          <a:prstGeom prst="rect">
            <a:avLst/>
          </a:prstGeom>
        </p:spPr>
      </p:pic>
      <p:pic>
        <p:nvPicPr>
          <p:cNvPr id="9" name="Picture 8" descr="A person wearing a red shirt&#10;&#10;Description automatically generated with medium confidence">
            <a:extLst>
              <a:ext uri="{FF2B5EF4-FFF2-40B4-BE49-F238E27FC236}">
                <a16:creationId xmlns:a16="http://schemas.microsoft.com/office/drawing/2014/main" id="{6DDBEF5D-5E54-E849-A1CA-794185B7D48F}"/>
              </a:ext>
            </a:extLst>
          </p:cNvPr>
          <p:cNvPicPr>
            <a:picLocks noChangeAspect="1"/>
          </p:cNvPicPr>
          <p:nvPr/>
        </p:nvPicPr>
        <p:blipFill>
          <a:blip r:embed="rId3"/>
          <a:stretch>
            <a:fillRect/>
          </a:stretch>
        </p:blipFill>
        <p:spPr>
          <a:xfrm>
            <a:off x="6256865" y="783166"/>
            <a:ext cx="5291667" cy="5291667"/>
          </a:xfrm>
          <a:prstGeom prst="rect">
            <a:avLst/>
          </a:prstGeom>
        </p:spPr>
      </p:pic>
    </p:spTree>
    <p:extLst>
      <p:ext uri="{BB962C8B-B14F-4D97-AF65-F5344CB8AC3E}">
        <p14:creationId xmlns:p14="http://schemas.microsoft.com/office/powerpoint/2010/main" val="10166074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4983B06-C813-BA46-803C-F17565685163}"/>
              </a:ext>
            </a:extLst>
          </p:cNvPr>
          <p:cNvSpPr txBox="1"/>
          <p:nvPr/>
        </p:nvSpPr>
        <p:spPr>
          <a:xfrm>
            <a:off x="678180" y="1226820"/>
            <a:ext cx="4488180" cy="5204460"/>
          </a:xfrm>
          <a:prstGeom prst="rect">
            <a:avLst/>
          </a:prstGeom>
          <a:noFill/>
        </p:spPr>
        <p:txBody>
          <a:bodyPr wrap="square" rtlCol="0">
            <a:spAutoFit/>
          </a:bodyPr>
          <a:lstStyle/>
          <a:p>
            <a:endParaRPr lang="en-US" dirty="0"/>
          </a:p>
        </p:txBody>
      </p:sp>
      <p:graphicFrame>
        <p:nvGraphicFramePr>
          <p:cNvPr id="7" name="Object 6">
            <a:extLst>
              <a:ext uri="{FF2B5EF4-FFF2-40B4-BE49-F238E27FC236}">
                <a16:creationId xmlns:a16="http://schemas.microsoft.com/office/drawing/2014/main" id="{8190DCE6-6D3E-1940-9390-DFB78725F114}"/>
              </a:ext>
            </a:extLst>
          </p:cNvPr>
          <p:cNvGraphicFramePr>
            <a:graphicFrameLocks noChangeAspect="1"/>
          </p:cNvGraphicFramePr>
          <p:nvPr>
            <p:extLst>
              <p:ext uri="{D42A27DB-BD31-4B8C-83A1-F6EECF244321}">
                <p14:modId xmlns:p14="http://schemas.microsoft.com/office/powerpoint/2010/main" val="1010954231"/>
              </p:ext>
            </p:extLst>
          </p:nvPr>
        </p:nvGraphicFramePr>
        <p:xfrm>
          <a:off x="213360" y="685800"/>
          <a:ext cx="5592105" cy="4945380"/>
        </p:xfrm>
        <a:graphic>
          <a:graphicData uri="http://schemas.openxmlformats.org/presentationml/2006/ole">
            <mc:AlternateContent xmlns:mc="http://schemas.openxmlformats.org/markup-compatibility/2006">
              <mc:Choice xmlns:v="urn:schemas-microsoft-com:vml" Requires="v">
                <p:oleObj spid="_x0000_s18449" name="Document" r:id="rId3" imgW="5943600" imgH="3225800" progId="Word.Document.12">
                  <p:embed/>
                </p:oleObj>
              </mc:Choice>
              <mc:Fallback>
                <p:oleObj name="Document" r:id="rId3" imgW="5943600" imgH="3225800" progId="Word.Document.12">
                  <p:embed/>
                  <p:pic>
                    <p:nvPicPr>
                      <p:cNvPr id="0" name=""/>
                      <p:cNvPicPr/>
                      <p:nvPr/>
                    </p:nvPicPr>
                    <p:blipFill>
                      <a:blip r:embed="rId4"/>
                      <a:stretch>
                        <a:fillRect/>
                      </a:stretch>
                    </p:blipFill>
                    <p:spPr>
                      <a:xfrm>
                        <a:off x="213360" y="685800"/>
                        <a:ext cx="5592105" cy="4945380"/>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892A03C4-BA30-4D4A-87CE-F852CB765002}"/>
              </a:ext>
            </a:extLst>
          </p:cNvPr>
          <p:cNvGraphicFramePr>
            <a:graphicFrameLocks noChangeAspect="1"/>
          </p:cNvGraphicFramePr>
          <p:nvPr>
            <p:extLst>
              <p:ext uri="{D42A27DB-BD31-4B8C-83A1-F6EECF244321}">
                <p14:modId xmlns:p14="http://schemas.microsoft.com/office/powerpoint/2010/main" val="368549642"/>
              </p:ext>
            </p:extLst>
          </p:nvPr>
        </p:nvGraphicFramePr>
        <p:xfrm>
          <a:off x="6149340" y="1760220"/>
          <a:ext cx="5829300" cy="5097780"/>
        </p:xfrm>
        <a:graphic>
          <a:graphicData uri="http://schemas.openxmlformats.org/presentationml/2006/ole">
            <mc:AlternateContent xmlns:mc="http://schemas.openxmlformats.org/markup-compatibility/2006">
              <mc:Choice xmlns:v="urn:schemas-microsoft-com:vml" Requires="v">
                <p:oleObj spid="_x0000_s18450" name="Document" r:id="rId5" imgW="5943600" imgH="3657600" progId="Word.Document.12">
                  <p:embed/>
                </p:oleObj>
              </mc:Choice>
              <mc:Fallback>
                <p:oleObj name="Document" r:id="rId5" imgW="5943600" imgH="3657600" progId="Word.Document.12">
                  <p:embed/>
                  <p:pic>
                    <p:nvPicPr>
                      <p:cNvPr id="0" name=""/>
                      <p:cNvPicPr/>
                      <p:nvPr/>
                    </p:nvPicPr>
                    <p:blipFill>
                      <a:blip r:embed="rId6"/>
                      <a:stretch>
                        <a:fillRect/>
                      </a:stretch>
                    </p:blipFill>
                    <p:spPr>
                      <a:xfrm>
                        <a:off x="6149340" y="1760220"/>
                        <a:ext cx="5829300" cy="5097780"/>
                      </a:xfrm>
                      <a:prstGeom prst="rect">
                        <a:avLst/>
                      </a:prstGeom>
                    </p:spPr>
                  </p:pic>
                </p:oleObj>
              </mc:Fallback>
            </mc:AlternateContent>
          </a:graphicData>
        </a:graphic>
      </p:graphicFrame>
      <p:pic>
        <p:nvPicPr>
          <p:cNvPr id="17" name="Picture 16" descr="A person with a beard&#10;&#10;Description automatically generated with medium confidence">
            <a:extLst>
              <a:ext uri="{FF2B5EF4-FFF2-40B4-BE49-F238E27FC236}">
                <a16:creationId xmlns:a16="http://schemas.microsoft.com/office/drawing/2014/main" id="{46B07455-FB5B-B843-A2D6-FE241AD9AC2E}"/>
              </a:ext>
            </a:extLst>
          </p:cNvPr>
          <p:cNvPicPr>
            <a:picLocks noChangeAspect="1"/>
          </p:cNvPicPr>
          <p:nvPr/>
        </p:nvPicPr>
        <p:blipFill>
          <a:blip r:embed="rId7"/>
          <a:stretch>
            <a:fillRect/>
          </a:stretch>
        </p:blipFill>
        <p:spPr>
          <a:xfrm>
            <a:off x="7635557" y="152400"/>
            <a:ext cx="2856865" cy="1488521"/>
          </a:xfrm>
          <a:prstGeom prst="rect">
            <a:avLst/>
          </a:prstGeom>
        </p:spPr>
      </p:pic>
    </p:spTree>
    <p:extLst>
      <p:ext uri="{BB962C8B-B14F-4D97-AF65-F5344CB8AC3E}">
        <p14:creationId xmlns:p14="http://schemas.microsoft.com/office/powerpoint/2010/main" val="20595690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E8161C1-E2FE-2E4D-B738-102A018E2824}"/>
              </a:ext>
            </a:extLst>
          </p:cNvPr>
          <p:cNvSpPr txBox="1"/>
          <p:nvPr/>
        </p:nvSpPr>
        <p:spPr>
          <a:xfrm>
            <a:off x="3049859" y="2274838"/>
            <a:ext cx="6099716" cy="3231654"/>
          </a:xfrm>
          <a:prstGeom prst="rect">
            <a:avLst/>
          </a:prstGeom>
          <a:noFill/>
        </p:spPr>
        <p:txBody>
          <a:bodyPr wrap="square">
            <a:spAutoFit/>
          </a:bodyPr>
          <a:lstStyle/>
          <a:p>
            <a:pPr marL="0" marR="0" algn="ctr">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WEEK SEVEN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Consciousness and the Mind in Contemporary Fiction and Drama:</a:t>
            </a:r>
          </a:p>
          <a:p>
            <a:pPr marL="0" marR="0" algn="ctr">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gn="ctr">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WEEK EIGHT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Hollywood Riffs on the Brain -- and a Freewheeling Wrap-up</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gn="ctr">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457200" marR="0" algn="ctr">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38271418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a:extLst>
              <a:ext uri="{FF2B5EF4-FFF2-40B4-BE49-F238E27FC236}">
                <a16:creationId xmlns:a16="http://schemas.microsoft.com/office/drawing/2014/main" id="{A2C17A97-104A-4449-A040-2DDC5DF57FBE}"/>
              </a:ext>
            </a:extLst>
          </p:cNvPr>
          <p:cNvGraphicFramePr>
            <a:graphicFrameLocks noChangeAspect="1"/>
          </p:cNvGraphicFramePr>
          <p:nvPr>
            <p:extLst>
              <p:ext uri="{D42A27DB-BD31-4B8C-83A1-F6EECF244321}">
                <p14:modId xmlns:p14="http://schemas.microsoft.com/office/powerpoint/2010/main" val="2531372753"/>
              </p:ext>
            </p:extLst>
          </p:nvPr>
        </p:nvGraphicFramePr>
        <p:xfrm>
          <a:off x="2823117" y="1392160"/>
          <a:ext cx="7287706" cy="4936331"/>
        </p:xfrm>
        <a:graphic>
          <a:graphicData uri="http://schemas.openxmlformats.org/presentationml/2006/ole">
            <mc:AlternateContent xmlns:mc="http://schemas.openxmlformats.org/markup-compatibility/2006">
              <mc:Choice xmlns:v="urn:schemas-microsoft-com:vml" Requires="v">
                <p:oleObj spid="_x0000_s16398" name="Document" r:id="rId3" imgW="5943600" imgH="4025900" progId="Word.Document.12">
                  <p:embed/>
                </p:oleObj>
              </mc:Choice>
              <mc:Fallback>
                <p:oleObj name="Document" r:id="rId3" imgW="5943600" imgH="4025900" progId="Word.Document.12">
                  <p:embed/>
                  <p:pic>
                    <p:nvPicPr>
                      <p:cNvPr id="0" name=""/>
                      <p:cNvPicPr/>
                      <p:nvPr/>
                    </p:nvPicPr>
                    <p:blipFill>
                      <a:blip r:embed="rId4"/>
                      <a:stretch>
                        <a:fillRect/>
                      </a:stretch>
                    </p:blipFill>
                    <p:spPr>
                      <a:xfrm>
                        <a:off x="2823117" y="1392160"/>
                        <a:ext cx="7287706" cy="4936331"/>
                      </a:xfrm>
                      <a:prstGeom prst="rect">
                        <a:avLst/>
                      </a:prstGeom>
                    </p:spPr>
                  </p:pic>
                </p:oleObj>
              </mc:Fallback>
            </mc:AlternateContent>
          </a:graphicData>
        </a:graphic>
      </p:graphicFrame>
    </p:spTree>
    <p:extLst>
      <p:ext uri="{BB962C8B-B14F-4D97-AF65-F5344CB8AC3E}">
        <p14:creationId xmlns:p14="http://schemas.microsoft.com/office/powerpoint/2010/main" val="36275373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4169DD87-3EBE-44CA-9654-8AE0466B27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8" descr="A picture containing blue&#10;&#10;Description automatically generated">
            <a:extLst>
              <a:ext uri="{FF2B5EF4-FFF2-40B4-BE49-F238E27FC236}">
                <a16:creationId xmlns:a16="http://schemas.microsoft.com/office/drawing/2014/main" id="{0EC6C3BE-09FE-2F4B-8B09-CC3165F4F97E}"/>
              </a:ext>
            </a:extLst>
          </p:cNvPr>
          <p:cNvPicPr>
            <a:picLocks noChangeAspect="1"/>
          </p:cNvPicPr>
          <p:nvPr/>
        </p:nvPicPr>
        <p:blipFill rotWithShape="1">
          <a:blip r:embed="rId2"/>
          <a:srcRect t="17188" r="-1" b="34151"/>
          <a:stretch/>
        </p:blipFill>
        <p:spPr>
          <a:xfrm>
            <a:off x="192526" y="550518"/>
            <a:ext cx="5799477" cy="2783429"/>
          </a:xfrm>
          <a:prstGeom prst="rect">
            <a:avLst/>
          </a:prstGeom>
        </p:spPr>
      </p:pic>
      <p:pic>
        <p:nvPicPr>
          <p:cNvPr id="5" name="Picture 4" descr="Calendar&#10;&#10;Description automatically generated">
            <a:extLst>
              <a:ext uri="{FF2B5EF4-FFF2-40B4-BE49-F238E27FC236}">
                <a16:creationId xmlns:a16="http://schemas.microsoft.com/office/drawing/2014/main" id="{1D1CCF43-6A50-F942-865C-0194CE9926E5}"/>
              </a:ext>
            </a:extLst>
          </p:cNvPr>
          <p:cNvPicPr>
            <a:picLocks noChangeAspect="1"/>
          </p:cNvPicPr>
          <p:nvPr/>
        </p:nvPicPr>
        <p:blipFill rotWithShape="1">
          <a:blip r:embed="rId3"/>
          <a:srcRect t="16744" r="-3" b="19234"/>
          <a:stretch/>
        </p:blipFill>
        <p:spPr>
          <a:xfrm>
            <a:off x="6191622" y="550517"/>
            <a:ext cx="5796945" cy="2783429"/>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BCDDF98F-C39C-2C4D-A4BB-95F21269ED6F}"/>
              </a:ext>
            </a:extLst>
          </p:cNvPr>
          <p:cNvPicPr>
            <a:picLocks noChangeAspect="1"/>
          </p:cNvPicPr>
          <p:nvPr/>
        </p:nvPicPr>
        <p:blipFill rotWithShape="1">
          <a:blip r:embed="rId4"/>
          <a:srcRect t="23867" r="2" b="27981"/>
          <a:stretch/>
        </p:blipFill>
        <p:spPr>
          <a:xfrm>
            <a:off x="196714" y="3514856"/>
            <a:ext cx="5799477" cy="2792626"/>
          </a:xfrm>
          <a:prstGeom prst="rect">
            <a:avLst/>
          </a:prstGeom>
        </p:spPr>
      </p:pic>
      <p:pic>
        <p:nvPicPr>
          <p:cNvPr id="7" name="Picture 6" descr="A picture containing shape&#10;&#10;Description automatically generated">
            <a:extLst>
              <a:ext uri="{FF2B5EF4-FFF2-40B4-BE49-F238E27FC236}">
                <a16:creationId xmlns:a16="http://schemas.microsoft.com/office/drawing/2014/main" id="{FEFC9D04-1F42-2A4A-8D52-79E6A280E11F}"/>
              </a:ext>
            </a:extLst>
          </p:cNvPr>
          <p:cNvPicPr>
            <a:picLocks noChangeAspect="1"/>
          </p:cNvPicPr>
          <p:nvPr/>
        </p:nvPicPr>
        <p:blipFill rotWithShape="1">
          <a:blip r:embed="rId5"/>
          <a:srcRect t="14127" r="-3" b="21425"/>
          <a:stretch/>
        </p:blipFill>
        <p:spPr>
          <a:xfrm>
            <a:off x="6195810" y="3514855"/>
            <a:ext cx="5796945" cy="2792626"/>
          </a:xfrm>
          <a:prstGeom prst="rect">
            <a:avLst/>
          </a:prstGeom>
        </p:spPr>
      </p:pic>
    </p:spTree>
    <p:extLst>
      <p:ext uri="{BB962C8B-B14F-4D97-AF65-F5344CB8AC3E}">
        <p14:creationId xmlns:p14="http://schemas.microsoft.com/office/powerpoint/2010/main" val="347968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Graphical user interface&#10;&#10;Description automatically generated">
            <a:extLst>
              <a:ext uri="{FF2B5EF4-FFF2-40B4-BE49-F238E27FC236}">
                <a16:creationId xmlns:a16="http://schemas.microsoft.com/office/drawing/2014/main" id="{E23F90C8-A3EE-D848-B71F-BFAE84746919}"/>
              </a:ext>
            </a:extLst>
          </p:cNvPr>
          <p:cNvPicPr>
            <a:picLocks noChangeAspect="1"/>
          </p:cNvPicPr>
          <p:nvPr/>
        </p:nvPicPr>
        <p:blipFill>
          <a:blip r:embed="rId2"/>
          <a:stretch>
            <a:fillRect/>
          </a:stretch>
        </p:blipFill>
        <p:spPr>
          <a:xfrm>
            <a:off x="1389567" y="643467"/>
            <a:ext cx="4203664" cy="2543217"/>
          </a:xfrm>
          <a:prstGeom prst="rect">
            <a:avLst/>
          </a:prstGeom>
        </p:spPr>
      </p:pic>
      <p:cxnSp>
        <p:nvCxnSpPr>
          <p:cNvPr id="16" name="Straight Connector 15">
            <a:extLst>
              <a:ext uri="{FF2B5EF4-FFF2-40B4-BE49-F238E27FC236}">
                <a16:creationId xmlns:a16="http://schemas.microsoft.com/office/drawing/2014/main" id="{91B6081D-D3E8-4209-B85B-EB1C655A627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1214" y="1111170"/>
            <a:ext cx="11040" cy="4645103"/>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9" name="Picture 8" descr="A picture containing person, crowd&#10;&#10;Description automatically generated">
            <a:extLst>
              <a:ext uri="{FF2B5EF4-FFF2-40B4-BE49-F238E27FC236}">
                <a16:creationId xmlns:a16="http://schemas.microsoft.com/office/drawing/2014/main" id="{D11E41D9-FA6E-B84C-9BB1-3F9CE3A63ABE}"/>
              </a:ext>
            </a:extLst>
          </p:cNvPr>
          <p:cNvPicPr>
            <a:picLocks noChangeAspect="1"/>
          </p:cNvPicPr>
          <p:nvPr/>
        </p:nvPicPr>
        <p:blipFill>
          <a:blip r:embed="rId3"/>
          <a:stretch>
            <a:fillRect/>
          </a:stretch>
        </p:blipFill>
        <p:spPr>
          <a:xfrm>
            <a:off x="997854" y="3671313"/>
            <a:ext cx="4521274" cy="2543217"/>
          </a:xfrm>
          <a:prstGeom prst="rect">
            <a:avLst/>
          </a:prstGeom>
        </p:spPr>
      </p:pic>
      <p:cxnSp>
        <p:nvCxnSpPr>
          <p:cNvPr id="18" name="Straight Connector 17">
            <a:extLst>
              <a:ext uri="{FF2B5EF4-FFF2-40B4-BE49-F238E27FC236}">
                <a16:creationId xmlns:a16="http://schemas.microsoft.com/office/drawing/2014/main" id="{28CA55E4-1295-45C8-BA05-5A9E705B74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03027" y="3428998"/>
            <a:ext cx="4188904" cy="1"/>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8C5794E-A9A1-4A23-AF68-C79A782233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610334" y="3428998"/>
            <a:ext cx="4188904" cy="1"/>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11" name="Picture 10" descr="A black baseball cap&#10;&#10;Description automatically generated with low confidence">
            <a:extLst>
              <a:ext uri="{FF2B5EF4-FFF2-40B4-BE49-F238E27FC236}">
                <a16:creationId xmlns:a16="http://schemas.microsoft.com/office/drawing/2014/main" id="{994A722B-2D5E-3343-8C63-CB02075ECCFB}"/>
              </a:ext>
            </a:extLst>
          </p:cNvPr>
          <p:cNvPicPr>
            <a:picLocks noChangeAspect="1"/>
          </p:cNvPicPr>
          <p:nvPr/>
        </p:nvPicPr>
        <p:blipFill>
          <a:blip r:embed="rId4"/>
          <a:stretch>
            <a:fillRect/>
          </a:stretch>
        </p:blipFill>
        <p:spPr>
          <a:xfrm>
            <a:off x="7167458" y="3799653"/>
            <a:ext cx="2545862" cy="2545862"/>
          </a:xfrm>
          <a:prstGeom prst="rect">
            <a:avLst/>
          </a:prstGeom>
        </p:spPr>
      </p:pic>
      <p:pic>
        <p:nvPicPr>
          <p:cNvPr id="5" name="Picture 4" descr="A person wearing headphones&#10;&#10;Description automatically generated with medium confidence">
            <a:extLst>
              <a:ext uri="{FF2B5EF4-FFF2-40B4-BE49-F238E27FC236}">
                <a16:creationId xmlns:a16="http://schemas.microsoft.com/office/drawing/2014/main" id="{385C591B-0057-364C-A8AC-83F5CBDA276E}"/>
              </a:ext>
            </a:extLst>
          </p:cNvPr>
          <p:cNvPicPr>
            <a:picLocks noChangeAspect="1"/>
          </p:cNvPicPr>
          <p:nvPr/>
        </p:nvPicPr>
        <p:blipFill>
          <a:blip r:embed="rId5"/>
          <a:stretch>
            <a:fillRect/>
          </a:stretch>
        </p:blipFill>
        <p:spPr>
          <a:xfrm>
            <a:off x="7992779" y="669856"/>
            <a:ext cx="1953403" cy="2553469"/>
          </a:xfrm>
          <a:prstGeom prst="rect">
            <a:avLst/>
          </a:prstGeom>
        </p:spPr>
      </p:pic>
    </p:spTree>
    <p:extLst>
      <p:ext uri="{BB962C8B-B14F-4D97-AF65-F5344CB8AC3E}">
        <p14:creationId xmlns:p14="http://schemas.microsoft.com/office/powerpoint/2010/main" val="27245478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81DE0B9A-3DCB-9645-999F-0AB9C4361488}"/>
              </a:ext>
            </a:extLst>
          </p:cNvPr>
          <p:cNvPicPr>
            <a:picLocks noChangeAspect="1"/>
          </p:cNvPicPr>
          <p:nvPr/>
        </p:nvPicPr>
        <p:blipFill>
          <a:blip r:embed="rId2"/>
          <a:stretch>
            <a:fillRect/>
          </a:stretch>
        </p:blipFill>
        <p:spPr>
          <a:xfrm>
            <a:off x="2360341" y="238699"/>
            <a:ext cx="7471317" cy="6072095"/>
          </a:xfrm>
          <a:prstGeom prst="rect">
            <a:avLst/>
          </a:prstGeom>
        </p:spPr>
      </p:pic>
    </p:spTree>
    <p:extLst>
      <p:ext uri="{BB962C8B-B14F-4D97-AF65-F5344CB8AC3E}">
        <p14:creationId xmlns:p14="http://schemas.microsoft.com/office/powerpoint/2010/main" val="38589658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B9317F2-2140-9F41-AA2B-73EB5BD1FBEE}"/>
              </a:ext>
            </a:extLst>
          </p:cNvPr>
          <p:cNvSpPr txBox="1"/>
          <p:nvPr/>
        </p:nvSpPr>
        <p:spPr>
          <a:xfrm>
            <a:off x="3049859" y="3105835"/>
            <a:ext cx="6099716" cy="646331"/>
          </a:xfrm>
          <a:prstGeom prst="rect">
            <a:avLst/>
          </a:prstGeom>
          <a:noFill/>
        </p:spPr>
        <p:txBody>
          <a:bodyPr wrap="square">
            <a:spAutoFit/>
          </a:bodyPr>
          <a:lstStyle/>
          <a:p>
            <a:pPr marL="0" marR="0">
              <a:spcBef>
                <a:spcPts val="0"/>
              </a:spcBef>
              <a:spcAft>
                <a:spcPts val="0"/>
              </a:spcAft>
            </a:pPr>
            <a:r>
              <a:rPr lang="en-US" sz="1800" dirty="0">
                <a:solidFill>
                  <a:srgbClr val="1155CC"/>
                </a:solidFill>
                <a:effectLst/>
                <a:latin typeface="Arial" panose="020B0604020202020204" pitchFamily="34" charset="0"/>
                <a:ea typeface="Times New Roman" panose="02020603050405020304" pitchFamily="18" charset="0"/>
                <a:cs typeface="Times New Roman" panose="02020603050405020304" pitchFamily="18" charset="0"/>
                <a:hlinkClick r:id="rId2"/>
              </a:rPr>
              <a:t>https://www.ispot.tv/ad/O6KI/neuriva-actual-neuroscientist-featuring-mayim-bialik</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A54B5A21-CC24-3F4F-8F74-B385ACD87D4C}"/>
              </a:ext>
            </a:extLst>
          </p:cNvPr>
          <p:cNvSpPr txBox="1"/>
          <p:nvPr/>
        </p:nvSpPr>
        <p:spPr>
          <a:xfrm>
            <a:off x="4460488" y="1594624"/>
            <a:ext cx="2546403" cy="369332"/>
          </a:xfrm>
          <a:prstGeom prst="rect">
            <a:avLst/>
          </a:prstGeom>
          <a:noFill/>
        </p:spPr>
        <p:txBody>
          <a:bodyPr wrap="none" rtlCol="0">
            <a:spAutoFit/>
          </a:bodyPr>
          <a:lstStyle/>
          <a:p>
            <a:r>
              <a:rPr lang="en-US" dirty="0" err="1"/>
              <a:t>Mayim</a:t>
            </a:r>
            <a:r>
              <a:rPr lang="en-US" dirty="0"/>
              <a:t> </a:t>
            </a:r>
            <a:r>
              <a:rPr lang="en-US" dirty="0" err="1"/>
              <a:t>Balik</a:t>
            </a:r>
            <a:r>
              <a:rPr lang="en-US" dirty="0"/>
              <a:t> for </a:t>
            </a:r>
            <a:r>
              <a:rPr lang="en-US" dirty="0" err="1"/>
              <a:t>Neuvira</a:t>
            </a:r>
            <a:r>
              <a:rPr lang="en-US" dirty="0"/>
              <a:t>: </a:t>
            </a:r>
          </a:p>
        </p:txBody>
      </p:sp>
    </p:spTree>
    <p:extLst>
      <p:ext uri="{BB962C8B-B14F-4D97-AF65-F5344CB8AC3E}">
        <p14:creationId xmlns:p14="http://schemas.microsoft.com/office/powerpoint/2010/main" val="26315653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D073016-B734-483B-8953-5BADEE145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8600" y="0"/>
            <a:ext cx="8157458" cy="6858000"/>
          </a:xfrm>
          <a:prstGeom prst="rect">
            <a:avLst/>
          </a:prstGeom>
          <a:gradFill>
            <a:gsLst>
              <a:gs pos="2000">
                <a:schemeClr val="accent1"/>
              </a:gs>
              <a:gs pos="78000">
                <a:schemeClr val="accent1">
                  <a:lumMod val="50000"/>
                </a:schemeClr>
              </a:gs>
              <a:gs pos="100000">
                <a:srgbClr val="000000">
                  <a:alpha val="85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90A7EAB6-59D3-4325-8DE6-E0CA4009C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4537" y="1839884"/>
            <a:ext cx="8157460" cy="5017687"/>
          </a:xfrm>
          <a:prstGeom prst="rect">
            <a:avLst/>
          </a:prstGeom>
          <a:gradFill>
            <a:gsLst>
              <a:gs pos="0">
                <a:schemeClr val="accent1">
                  <a:lumMod val="60000"/>
                  <a:lumOff val="40000"/>
                  <a:alpha val="30000"/>
                </a:schemeClr>
              </a:gs>
              <a:gs pos="100000">
                <a:srgbClr val="000000">
                  <a:alpha val="44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063179" y="-33131"/>
            <a:ext cx="6857999" cy="6923403"/>
          </a:xfrm>
          <a:prstGeom prst="rect">
            <a:avLst/>
          </a:prstGeom>
          <a:gradFill>
            <a:gsLst>
              <a:gs pos="56000">
                <a:schemeClr val="accent1">
                  <a:lumMod val="60000"/>
                  <a:lumOff val="40000"/>
                  <a:alpha val="0"/>
                </a:schemeClr>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Diagram&#10;&#10;Description automatically generated">
            <a:extLst>
              <a:ext uri="{FF2B5EF4-FFF2-40B4-BE49-F238E27FC236}">
                <a16:creationId xmlns:a16="http://schemas.microsoft.com/office/drawing/2014/main" id="{FF7310AA-3003-9F47-9FD4-5707AD1E5274}"/>
              </a:ext>
            </a:extLst>
          </p:cNvPr>
          <p:cNvPicPr>
            <a:picLocks noChangeAspect="1"/>
          </p:cNvPicPr>
          <p:nvPr/>
        </p:nvPicPr>
        <p:blipFill>
          <a:blip r:embed="rId2"/>
          <a:stretch>
            <a:fillRect/>
          </a:stretch>
        </p:blipFill>
        <p:spPr>
          <a:xfrm>
            <a:off x="682625" y="457200"/>
            <a:ext cx="2463800" cy="3465513"/>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68AF1CE1-6AF7-6544-8FB4-A0868C70109F}"/>
              </a:ext>
            </a:extLst>
          </p:cNvPr>
          <p:cNvPicPr>
            <a:picLocks noChangeAspect="1"/>
          </p:cNvPicPr>
          <p:nvPr/>
        </p:nvPicPr>
        <p:blipFill>
          <a:blip r:embed="rId3"/>
          <a:stretch>
            <a:fillRect/>
          </a:stretch>
        </p:blipFill>
        <p:spPr>
          <a:xfrm>
            <a:off x="3221038" y="457200"/>
            <a:ext cx="2286000" cy="3465513"/>
          </a:xfrm>
          <a:prstGeom prst="rect">
            <a:avLst/>
          </a:prstGeom>
        </p:spPr>
      </p:pic>
      <p:pic>
        <p:nvPicPr>
          <p:cNvPr id="11" name="Picture 10" descr="Diagram&#10;&#10;Description automatically generated">
            <a:extLst>
              <a:ext uri="{FF2B5EF4-FFF2-40B4-BE49-F238E27FC236}">
                <a16:creationId xmlns:a16="http://schemas.microsoft.com/office/drawing/2014/main" id="{A5521677-5325-FF4C-9AC9-4A61B7C825A1}"/>
              </a:ext>
            </a:extLst>
          </p:cNvPr>
          <p:cNvPicPr>
            <a:picLocks noChangeAspect="1"/>
          </p:cNvPicPr>
          <p:nvPr/>
        </p:nvPicPr>
        <p:blipFill>
          <a:blip r:embed="rId4"/>
          <a:stretch>
            <a:fillRect/>
          </a:stretch>
        </p:blipFill>
        <p:spPr>
          <a:xfrm>
            <a:off x="682625" y="3997325"/>
            <a:ext cx="1576388" cy="2403475"/>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3CD3E078-EB8A-7241-98EB-AB68EC17CC73}"/>
              </a:ext>
            </a:extLst>
          </p:cNvPr>
          <p:cNvPicPr>
            <a:picLocks noChangeAspect="1"/>
          </p:cNvPicPr>
          <p:nvPr/>
        </p:nvPicPr>
        <p:blipFill>
          <a:blip r:embed="rId5"/>
          <a:stretch>
            <a:fillRect/>
          </a:stretch>
        </p:blipFill>
        <p:spPr>
          <a:xfrm>
            <a:off x="2333625" y="3997325"/>
            <a:ext cx="1560513" cy="2403475"/>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15BB7519-8C0D-2342-A82A-980DB070F944}"/>
              </a:ext>
            </a:extLst>
          </p:cNvPr>
          <p:cNvPicPr>
            <a:picLocks noChangeAspect="1"/>
          </p:cNvPicPr>
          <p:nvPr/>
        </p:nvPicPr>
        <p:blipFill>
          <a:blip r:embed="rId6"/>
          <a:stretch>
            <a:fillRect/>
          </a:stretch>
        </p:blipFill>
        <p:spPr>
          <a:xfrm>
            <a:off x="3968750" y="3997325"/>
            <a:ext cx="1538288" cy="2403475"/>
          </a:xfrm>
          <a:prstGeom prst="rect">
            <a:avLst/>
          </a:prstGeom>
        </p:spPr>
      </p:pic>
      <p:pic>
        <p:nvPicPr>
          <p:cNvPr id="9" name="Picture 8" descr="A picture containing text, book&#10;&#10;Description automatically generated">
            <a:extLst>
              <a:ext uri="{FF2B5EF4-FFF2-40B4-BE49-F238E27FC236}">
                <a16:creationId xmlns:a16="http://schemas.microsoft.com/office/drawing/2014/main" id="{3BE1D2B1-75CE-474B-B8BD-195472B362F1}"/>
              </a:ext>
            </a:extLst>
          </p:cNvPr>
          <p:cNvPicPr>
            <a:picLocks noChangeAspect="1"/>
          </p:cNvPicPr>
          <p:nvPr/>
        </p:nvPicPr>
        <p:blipFill>
          <a:blip r:embed="rId7"/>
          <a:stretch>
            <a:fillRect/>
          </a:stretch>
        </p:blipFill>
        <p:spPr>
          <a:xfrm>
            <a:off x="5580063" y="457200"/>
            <a:ext cx="3911600" cy="5943600"/>
          </a:xfrm>
          <a:prstGeom prst="rect">
            <a:avLst/>
          </a:prstGeom>
        </p:spPr>
      </p:pic>
      <p:pic>
        <p:nvPicPr>
          <p:cNvPr id="17" name="Picture 16" descr="Text&#10;&#10;Description automatically generated">
            <a:extLst>
              <a:ext uri="{FF2B5EF4-FFF2-40B4-BE49-F238E27FC236}">
                <a16:creationId xmlns:a16="http://schemas.microsoft.com/office/drawing/2014/main" id="{93E00FAC-C403-4143-8805-6F2B0EF2D189}"/>
              </a:ext>
            </a:extLst>
          </p:cNvPr>
          <p:cNvPicPr>
            <a:picLocks noChangeAspect="1"/>
          </p:cNvPicPr>
          <p:nvPr/>
        </p:nvPicPr>
        <p:blipFill>
          <a:blip r:embed="rId8"/>
          <a:stretch>
            <a:fillRect/>
          </a:stretch>
        </p:blipFill>
        <p:spPr>
          <a:xfrm>
            <a:off x="9566275" y="457200"/>
            <a:ext cx="1943100" cy="2844800"/>
          </a:xfrm>
          <a:prstGeom prst="rect">
            <a:avLst/>
          </a:prstGeom>
        </p:spPr>
      </p:pic>
      <p:pic>
        <p:nvPicPr>
          <p:cNvPr id="5" name="Picture 4" descr="Text&#10;&#10;Description automatically generated">
            <a:extLst>
              <a:ext uri="{FF2B5EF4-FFF2-40B4-BE49-F238E27FC236}">
                <a16:creationId xmlns:a16="http://schemas.microsoft.com/office/drawing/2014/main" id="{CC2A98B6-C769-9144-81C3-605C09662BD3}"/>
              </a:ext>
            </a:extLst>
          </p:cNvPr>
          <p:cNvPicPr>
            <a:picLocks noChangeAspect="1"/>
          </p:cNvPicPr>
          <p:nvPr/>
        </p:nvPicPr>
        <p:blipFill>
          <a:blip r:embed="rId9"/>
          <a:stretch>
            <a:fillRect/>
          </a:stretch>
        </p:blipFill>
        <p:spPr>
          <a:xfrm>
            <a:off x="9566275" y="3375025"/>
            <a:ext cx="1943100" cy="3025775"/>
          </a:xfrm>
          <a:prstGeom prst="rect">
            <a:avLst/>
          </a:prstGeom>
        </p:spPr>
      </p:pic>
    </p:spTree>
    <p:extLst>
      <p:ext uri="{BB962C8B-B14F-4D97-AF65-F5344CB8AC3E}">
        <p14:creationId xmlns:p14="http://schemas.microsoft.com/office/powerpoint/2010/main" val="7609104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319</TotalTime>
  <Words>533</Words>
  <Application>Microsoft Macintosh PowerPoint</Application>
  <PresentationFormat>Widescreen</PresentationFormat>
  <Paragraphs>37</Paragraphs>
  <Slides>28</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28</vt:i4>
      </vt:variant>
    </vt:vector>
  </HeadingPairs>
  <TitlesOfParts>
    <vt:vector size="33" baseType="lpstr">
      <vt:lpstr>Arial</vt:lpstr>
      <vt:lpstr>Calibri</vt:lpstr>
      <vt:lpstr>Calibri Light</vt:lpstr>
      <vt:lpstr>Office Theme</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Michelson, Bruce F</dc:creator>
  <cp:lastModifiedBy>Michelson, Bruce F</cp:lastModifiedBy>
  <cp:revision>24</cp:revision>
  <dcterms:created xsi:type="dcterms:W3CDTF">2021-12-14T19:14:35Z</dcterms:created>
  <dcterms:modified xsi:type="dcterms:W3CDTF">2022-02-08T18:34:49Z</dcterms:modified>
</cp:coreProperties>
</file>