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8" r:id="rId3"/>
    <p:sldId id="257" r:id="rId4"/>
    <p:sldId id="259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3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9960898-A8B9-9842-9728-5172CE55A1FC}" type="datetimeFigureOut"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B9032F0-F69D-E140-93F9-AFE5300C599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Canada at a Glance</a:t>
            </a:r>
          </a:p>
        </p:txBody>
      </p:sp>
    </p:spTree>
    <p:extLst>
      <p:ext uri="{BB962C8B-B14F-4D97-AF65-F5344CB8AC3E}">
        <p14:creationId xmlns:p14="http://schemas.microsoft.com/office/powerpoint/2010/main" val="224999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Canada</a:t>
            </a:r>
          </a:p>
        </p:txBody>
      </p:sp>
      <p:pic>
        <p:nvPicPr>
          <p:cNvPr id="5" name="Content Placeholder 4" descr="canada_map_town_river_provinces_colo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33" r="-16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775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Facts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Canada is the second-largest country in the world, after Russia. Canada has 6 time zones.</a:t>
            </a:r>
          </a:p>
          <a:p>
            <a:r>
              <a:rPr lang="en-US" dirty="0"/>
              <a:t>2020 population estimate: 38.1 million (US 2020 population estimate: 329.5 million)</a:t>
            </a:r>
          </a:p>
          <a:p>
            <a:r>
              <a:rPr lang="en-US" dirty="0"/>
              <a:t>ethnic breakdown: 18% British; 16% “visible minority”; 14% Scottish, 14% French; 13% Irish; 10% German; 5% Chinese; 4.6 Italian; 4.4% Aboriginals; 4% East Indian. Aboriginals include First Nations, Métis, and Inuit.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1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Events in </a:t>
            </a:r>
            <a:br>
              <a:rPr lang="en-US"/>
            </a:br>
            <a:r>
              <a:rPr lang="en-US"/>
              <a:t>Canadian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British-French tensions from the beginning</a:t>
            </a:r>
          </a:p>
          <a:p>
            <a:r>
              <a:rPr lang="en-US" dirty="0"/>
              <a:t>1625 French Jesuits arrive to convert Native peoples</a:t>
            </a:r>
          </a:p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Century: French and English kings support economic exploitation of Canada</a:t>
            </a:r>
          </a:p>
          <a:p>
            <a:r>
              <a:rPr lang="en-US" dirty="0"/>
              <a:t>Canada made a British colony after 1756</a:t>
            </a:r>
          </a:p>
          <a:p>
            <a:r>
              <a:rPr lang="en-US" dirty="0"/>
              <a:t>American Loyalists emigrate to Canada during the Revolution; Canadian English language becomes more American and less British</a:t>
            </a:r>
          </a:p>
        </p:txBody>
      </p:sp>
    </p:spTree>
    <p:extLst>
      <p:ext uri="{BB962C8B-B14F-4D97-AF65-F5344CB8AC3E}">
        <p14:creationId xmlns:p14="http://schemas.microsoft.com/office/powerpoint/2010/main" val="387096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Events in</a:t>
            </a:r>
            <a:br>
              <a:rPr lang="en-US"/>
            </a:br>
            <a:r>
              <a:rPr lang="en-US"/>
              <a:t>Canadian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1867 Confederation formed (Ontario, Quebec, New Brunswick, and Nova Scotia)</a:t>
            </a:r>
          </a:p>
          <a:p>
            <a:r>
              <a:rPr lang="en-US" dirty="0"/>
              <a:t>1873 The Mounties are formed, becoming the symbol of Canada and part of Canadian mythology</a:t>
            </a:r>
          </a:p>
          <a:p>
            <a:r>
              <a:rPr lang="en-US" dirty="0"/>
              <a:t>1879: first organized hockey game with a flat puck; 1893 Lord Stanley’s Cup donated</a:t>
            </a:r>
          </a:p>
          <a:p>
            <a:r>
              <a:rPr lang="en-US" dirty="0"/>
              <a:t>1896: Gold discovered in the Klondike, Yukon Territory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2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1918: Women get the vote (1920 in US)</a:t>
            </a:r>
          </a:p>
          <a:p>
            <a:r>
              <a:rPr lang="en-US" dirty="0"/>
              <a:t>1931: Canadian independence</a:t>
            </a:r>
          </a:p>
          <a:p>
            <a:r>
              <a:rPr lang="en-US" dirty="0"/>
              <a:t>1950: </a:t>
            </a:r>
            <a:r>
              <a:rPr lang="en-US" dirty="0" err="1"/>
              <a:t>Inuits</a:t>
            </a:r>
            <a:r>
              <a:rPr lang="en-US" dirty="0"/>
              <a:t> get the vote</a:t>
            </a:r>
          </a:p>
          <a:p>
            <a:r>
              <a:rPr lang="en-US" dirty="0"/>
              <a:t>1960 Natives living on reserves get the vote</a:t>
            </a:r>
          </a:p>
          <a:p>
            <a:r>
              <a:rPr lang="en-US" dirty="0"/>
              <a:t>1960: the “Quiet Revolution” begins in Quebec</a:t>
            </a:r>
          </a:p>
          <a:p>
            <a:r>
              <a:rPr lang="en-US" dirty="0"/>
              <a:t>1969: Canada becomes officially bilingual</a:t>
            </a:r>
          </a:p>
          <a:p>
            <a:r>
              <a:rPr lang="en-US" dirty="0"/>
              <a:t>1976: death penalty abolished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8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1980: Quebec voters reject separation; again in 1995</a:t>
            </a:r>
          </a:p>
          <a:p>
            <a:r>
              <a:rPr lang="en-US" dirty="0"/>
              <a:t>1989: dollar bill replaced by the dollar coin, called a “</a:t>
            </a:r>
            <a:r>
              <a:rPr lang="en-US" dirty="0" err="1"/>
              <a:t>loonie</a:t>
            </a:r>
            <a:r>
              <a:rPr lang="en-US" dirty="0"/>
              <a:t>”</a:t>
            </a:r>
          </a:p>
          <a:p>
            <a:r>
              <a:rPr lang="en-US" dirty="0"/>
              <a:t>1996: first celebration of National Aboriginal Day</a:t>
            </a:r>
          </a:p>
          <a:p>
            <a:r>
              <a:rPr lang="en-US" dirty="0"/>
              <a:t>1999: creation of Nunavut as Inuit state (“our land”)</a:t>
            </a:r>
          </a:p>
          <a:p>
            <a:r>
              <a:rPr lang="en-US" dirty="0"/>
              <a:t>2002: Canadian Multiculturalism Day proclaimed</a:t>
            </a:r>
          </a:p>
          <a:p>
            <a:r>
              <a:rPr lang="en-US" dirty="0"/>
              <a:t>2008: Official apology for reserve school system</a:t>
            </a:r>
          </a:p>
        </p:txBody>
      </p:sp>
    </p:spTree>
    <p:extLst>
      <p:ext uri="{BB962C8B-B14F-4D97-AF65-F5344CB8AC3E}">
        <p14:creationId xmlns:p14="http://schemas.microsoft.com/office/powerpoint/2010/main" val="3827759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90</TotalTime>
  <Words>327</Words>
  <Application>Microsoft Macintosh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Book Antiqua</vt:lpstr>
      <vt:lpstr>Wingdings 2</vt:lpstr>
      <vt:lpstr>Habitat</vt:lpstr>
      <vt:lpstr>Canada at a Glance</vt:lpstr>
      <vt:lpstr>Canada</vt:lpstr>
      <vt:lpstr>Some Facts</vt:lpstr>
      <vt:lpstr>Key Events in  Canadian History</vt:lpstr>
      <vt:lpstr>Key Events in Canadian History</vt:lpstr>
      <vt:lpstr>Key events</vt:lpstr>
      <vt:lpstr>Key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at a Glance</dc:title>
  <dc:creator>Sandy Camargo</dc:creator>
  <cp:lastModifiedBy>Camargo, Sandra</cp:lastModifiedBy>
  <cp:revision>15</cp:revision>
  <dcterms:created xsi:type="dcterms:W3CDTF">2015-08-24T21:59:33Z</dcterms:created>
  <dcterms:modified xsi:type="dcterms:W3CDTF">2022-01-31T15:21:53Z</dcterms:modified>
</cp:coreProperties>
</file>